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sldIdLst>
    <p:sldId id="265" r:id="rId2"/>
    <p:sldId id="286" r:id="rId3"/>
    <p:sldId id="258" r:id="rId4"/>
    <p:sldId id="346" r:id="rId5"/>
    <p:sldId id="347" r:id="rId6"/>
    <p:sldId id="305" r:id="rId7"/>
    <p:sldId id="306" r:id="rId8"/>
    <p:sldId id="288" r:id="rId9"/>
    <p:sldId id="307" r:id="rId10"/>
    <p:sldId id="387" r:id="rId11"/>
    <p:sldId id="289" r:id="rId12"/>
    <p:sldId id="391" r:id="rId13"/>
    <p:sldId id="290" r:id="rId14"/>
    <p:sldId id="293" r:id="rId15"/>
    <p:sldId id="300" r:id="rId16"/>
    <p:sldId id="336" r:id="rId17"/>
    <p:sldId id="337" r:id="rId18"/>
    <p:sldId id="302" r:id="rId19"/>
    <p:sldId id="351" r:id="rId20"/>
    <p:sldId id="334" r:id="rId21"/>
    <p:sldId id="404" r:id="rId22"/>
    <p:sldId id="338" r:id="rId23"/>
    <p:sldId id="380" r:id="rId24"/>
    <p:sldId id="339" r:id="rId25"/>
    <p:sldId id="295" r:id="rId26"/>
    <p:sldId id="322" r:id="rId27"/>
    <p:sldId id="359" r:id="rId28"/>
    <p:sldId id="358" r:id="rId29"/>
    <p:sldId id="324" r:id="rId30"/>
    <p:sldId id="397" r:id="rId31"/>
    <p:sldId id="325" r:id="rId32"/>
    <p:sldId id="340" r:id="rId33"/>
    <p:sldId id="326" r:id="rId34"/>
    <p:sldId id="372" r:id="rId35"/>
    <p:sldId id="330" r:id="rId36"/>
    <p:sldId id="382" r:id="rId37"/>
    <p:sldId id="331" r:id="rId38"/>
    <p:sldId id="383" r:id="rId39"/>
    <p:sldId id="332" r:id="rId40"/>
    <p:sldId id="352" r:id="rId41"/>
    <p:sldId id="389" r:id="rId42"/>
    <p:sldId id="333" r:id="rId43"/>
    <p:sldId id="375" r:id="rId44"/>
    <p:sldId id="402" r:id="rId45"/>
    <p:sldId id="314" r:id="rId46"/>
    <p:sldId id="356" r:id="rId47"/>
    <p:sldId id="357" r:id="rId48"/>
    <p:sldId id="354" r:id="rId49"/>
    <p:sldId id="299" r:id="rId50"/>
    <p:sldId id="291" r:id="rId51"/>
    <p:sldId id="323" r:id="rId52"/>
    <p:sldId id="301" r:id="rId53"/>
    <p:sldId id="321" r:id="rId54"/>
    <p:sldId id="315" r:id="rId55"/>
    <p:sldId id="344" r:id="rId56"/>
    <p:sldId id="345" r:id="rId57"/>
    <p:sldId id="362" r:id="rId58"/>
    <p:sldId id="360" r:id="rId59"/>
    <p:sldId id="361" r:id="rId60"/>
    <p:sldId id="364" r:id="rId61"/>
    <p:sldId id="365" r:id="rId62"/>
    <p:sldId id="363" r:id="rId63"/>
    <p:sldId id="367" r:id="rId64"/>
    <p:sldId id="373" r:id="rId65"/>
    <p:sldId id="386" r:id="rId66"/>
    <p:sldId id="370" r:id="rId67"/>
    <p:sldId id="401" r:id="rId68"/>
    <p:sldId id="400" r:id="rId69"/>
    <p:sldId id="396" r:id="rId70"/>
    <p:sldId id="369" r:id="rId71"/>
    <p:sldId id="390" r:id="rId72"/>
    <p:sldId id="388" r:id="rId73"/>
    <p:sldId id="374" r:id="rId74"/>
    <p:sldId id="406" r:id="rId75"/>
    <p:sldId id="311" r:id="rId76"/>
    <p:sldId id="371" r:id="rId77"/>
    <p:sldId id="316" r:id="rId78"/>
    <p:sldId id="394" r:id="rId79"/>
    <p:sldId id="403" r:id="rId80"/>
    <p:sldId id="395" r:id="rId81"/>
    <p:sldId id="318" r:id="rId82"/>
    <p:sldId id="355" r:id="rId83"/>
    <p:sldId id="320" r:id="rId84"/>
    <p:sldId id="317" r:id="rId85"/>
    <p:sldId id="405" r:id="rId8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7BD9"/>
    <a:srgbClr val="F56473"/>
    <a:srgbClr val="E76CC4"/>
    <a:srgbClr val="12BBD7"/>
    <a:srgbClr val="D61451"/>
    <a:srgbClr val="7956EC"/>
    <a:srgbClr val="FFFFFF"/>
    <a:srgbClr val="F3F4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06A281-4130-40F9-9936-A1752FA5ADA2}" v="13" dt="2024-03-29T05:49:08.4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263" autoAdjust="0"/>
  </p:normalViewPr>
  <p:slideViewPr>
    <p:cSldViewPr snapToGrid="0">
      <p:cViewPr varScale="1">
        <p:scale>
          <a:sx n="101" d="100"/>
          <a:sy n="101" d="100"/>
        </p:scale>
        <p:origin x="14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6/11/relationships/changesInfo" Target="changesInfos/changesInfo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0215608D-F951-4B89-BBE1-71C982103043}"/>
    <pc:docChg chg="modSld">
      <pc:chgData name="" userId="" providerId="" clId="Web-{0215608D-F951-4B89-BBE1-71C982103043}" dt="2024-01-15T10:48:48.200" v="0" actId="1076"/>
      <pc:docMkLst>
        <pc:docMk/>
      </pc:docMkLst>
      <pc:sldChg chg="modSp">
        <pc:chgData name="" userId="" providerId="" clId="Web-{0215608D-F951-4B89-BBE1-71C982103043}" dt="2024-01-15T10:48:48.200" v="0" actId="1076"/>
        <pc:sldMkLst>
          <pc:docMk/>
          <pc:sldMk cId="3689950864" sldId="259"/>
        </pc:sldMkLst>
        <pc:picChg chg="mod">
          <ac:chgData name="" userId="" providerId="" clId="Web-{0215608D-F951-4B89-BBE1-71C982103043}" dt="2024-01-15T10:48:48.200" v="0" actId="1076"/>
          <ac:picMkLst>
            <pc:docMk/>
            <pc:sldMk cId="3689950864" sldId="259"/>
            <ac:picMk id="3" creationId="{50151D0B-DED2-A185-863F-C1AAD4274A76}"/>
          </ac:picMkLst>
        </pc:picChg>
      </pc:sldChg>
    </pc:docChg>
  </pc:docChgLst>
  <pc:docChgLst>
    <pc:chgData name="Florent Morselli" userId="940af3a2eb92aa4a" providerId="LiveId" clId="{2C9E5C55-B0BF-7D47-B5C8-F5DD14866DC8}"/>
    <pc:docChg chg="modSld">
      <pc:chgData name="Florent Morselli" userId="940af3a2eb92aa4a" providerId="LiveId" clId="{2C9E5C55-B0BF-7D47-B5C8-F5DD14866DC8}" dt="2024-01-28T08:26:44.908" v="38" actId="20577"/>
      <pc:docMkLst>
        <pc:docMk/>
      </pc:docMkLst>
      <pc:sldChg chg="modSp">
        <pc:chgData name="Florent Morselli" userId="940af3a2eb92aa4a" providerId="LiveId" clId="{2C9E5C55-B0BF-7D47-B5C8-F5DD14866DC8}" dt="2024-01-28T08:26:44.908" v="38" actId="20577"/>
        <pc:sldMkLst>
          <pc:docMk/>
          <pc:sldMk cId="4220249984" sldId="354"/>
        </pc:sldMkLst>
        <pc:spChg chg="mod">
          <ac:chgData name="Florent Morselli" userId="940af3a2eb92aa4a" providerId="LiveId" clId="{2C9E5C55-B0BF-7D47-B5C8-F5DD14866DC8}" dt="2024-01-28T08:26:44.908" v="38" actId="20577"/>
          <ac:spMkLst>
            <pc:docMk/>
            <pc:sldMk cId="4220249984" sldId="354"/>
            <ac:spMk id="5" creationId="{2C70CE95-45ED-ECB2-5133-0C77D6A0FB6A}"/>
          </ac:spMkLst>
        </pc:spChg>
      </pc:sldChg>
    </pc:docChg>
  </pc:docChgLst>
  <pc:docChgLst>
    <pc:chgData name="Florent Morselli" userId="940af3a2eb92aa4a" providerId="Windows Live" clId="Web-{0215608D-F951-4B89-BBE1-71C982103043}"/>
    <pc:docChg chg="addSld delSld modSld sldOrd">
      <pc:chgData name="Florent Morselli" userId="940af3a2eb92aa4a" providerId="Windows Live" clId="Web-{0215608D-F951-4B89-BBE1-71C982103043}" dt="2024-01-15T11:43:14.333" v="702" actId="1076"/>
      <pc:docMkLst>
        <pc:docMk/>
      </pc:docMkLst>
      <pc:sldChg chg="modSp">
        <pc:chgData name="Florent Morselli" userId="940af3a2eb92aa4a" providerId="Windows Live" clId="Web-{0215608D-F951-4B89-BBE1-71C982103043}" dt="2024-01-15T10:49:05.638" v="5" actId="1076"/>
        <pc:sldMkLst>
          <pc:docMk/>
          <pc:sldMk cId="3689950864" sldId="259"/>
        </pc:sldMkLst>
        <pc:spChg chg="mod">
          <ac:chgData name="Florent Morselli" userId="940af3a2eb92aa4a" providerId="Windows Live" clId="Web-{0215608D-F951-4B89-BBE1-71C982103043}" dt="2024-01-15T10:49:01.373" v="4" actId="1076"/>
          <ac:spMkLst>
            <pc:docMk/>
            <pc:sldMk cId="3689950864" sldId="259"/>
            <ac:spMk id="4" creationId="{2F3A3DEF-165D-BFDB-CD71-25F3B4514126}"/>
          </ac:spMkLst>
        </pc:spChg>
        <pc:spChg chg="mod">
          <ac:chgData name="Florent Morselli" userId="940af3a2eb92aa4a" providerId="Windows Live" clId="Web-{0215608D-F951-4B89-BBE1-71C982103043}" dt="2024-01-15T10:49:05.638" v="5" actId="1076"/>
          <ac:spMkLst>
            <pc:docMk/>
            <pc:sldMk cId="3689950864" sldId="259"/>
            <ac:spMk id="6" creationId="{7F34AB20-D5F4-E1CC-35D4-54FEADB8507B}"/>
          </ac:spMkLst>
        </pc:spChg>
        <pc:cxnChg chg="mod">
          <ac:chgData name="Florent Morselli" userId="940af3a2eb92aa4a" providerId="Windows Live" clId="Web-{0215608D-F951-4B89-BBE1-71C982103043}" dt="2024-01-15T10:48:57.357" v="3" actId="1076"/>
          <ac:cxnSpMkLst>
            <pc:docMk/>
            <pc:sldMk cId="3689950864" sldId="259"/>
            <ac:cxnSpMk id="5" creationId="{3B1DE8D5-A920-543E-7B8B-EEA27F991C62}"/>
          </ac:cxnSpMkLst>
        </pc:cxnChg>
      </pc:sldChg>
      <pc:sldChg chg="modSp">
        <pc:chgData name="Florent Morselli" userId="940af3a2eb92aa4a" providerId="Windows Live" clId="Web-{0215608D-F951-4B89-BBE1-71C982103043}" dt="2024-01-15T10:58:26.012" v="77" actId="20577"/>
        <pc:sldMkLst>
          <pc:docMk/>
          <pc:sldMk cId="3970035628" sldId="288"/>
        </pc:sldMkLst>
        <pc:spChg chg="mod">
          <ac:chgData name="Florent Morselli" userId="940af3a2eb92aa4a" providerId="Windows Live" clId="Web-{0215608D-F951-4B89-BBE1-71C982103043}" dt="2024-01-15T10:58:26.012" v="77" actId="20577"/>
          <ac:spMkLst>
            <pc:docMk/>
            <pc:sldMk cId="3970035628" sldId="288"/>
            <ac:spMk id="2" creationId="{30418F7D-E75B-4652-4B71-5F6A21C54D90}"/>
          </ac:spMkLst>
        </pc:spChg>
      </pc:sldChg>
      <pc:sldChg chg="modSp">
        <pc:chgData name="Florent Morselli" userId="940af3a2eb92aa4a" providerId="Windows Live" clId="Web-{0215608D-F951-4B89-BBE1-71C982103043}" dt="2024-01-15T10:59:53.170" v="94" actId="20577"/>
        <pc:sldMkLst>
          <pc:docMk/>
          <pc:sldMk cId="3252988415" sldId="289"/>
        </pc:sldMkLst>
        <pc:spChg chg="mod">
          <ac:chgData name="Florent Morselli" userId="940af3a2eb92aa4a" providerId="Windows Live" clId="Web-{0215608D-F951-4B89-BBE1-71C982103043}" dt="2024-01-15T10:59:53.170" v="94" actId="20577"/>
          <ac:spMkLst>
            <pc:docMk/>
            <pc:sldMk cId="3252988415" sldId="289"/>
            <ac:spMk id="2" creationId="{30418F7D-E75B-4652-4B71-5F6A21C54D90}"/>
          </ac:spMkLst>
        </pc:spChg>
      </pc:sldChg>
      <pc:sldChg chg="modSp">
        <pc:chgData name="Florent Morselli" userId="940af3a2eb92aa4a" providerId="Windows Live" clId="Web-{0215608D-F951-4B89-BBE1-71C982103043}" dt="2024-01-15T11:15:34.509" v="250" actId="20577"/>
        <pc:sldMkLst>
          <pc:docMk/>
          <pc:sldMk cId="4277479858" sldId="293"/>
        </pc:sldMkLst>
        <pc:spChg chg="mod">
          <ac:chgData name="Florent Morselli" userId="940af3a2eb92aa4a" providerId="Windows Live" clId="Web-{0215608D-F951-4B89-BBE1-71C982103043}" dt="2024-01-15T11:15:34.509" v="250" actId="20577"/>
          <ac:spMkLst>
            <pc:docMk/>
            <pc:sldMk cId="4277479858" sldId="293"/>
            <ac:spMk id="3" creationId="{F6B6AC15-E1EA-3F18-6B5A-8D55F52E950B}"/>
          </ac:spMkLst>
        </pc:spChg>
      </pc:sldChg>
      <pc:sldChg chg="modSp del">
        <pc:chgData name="Florent Morselli" userId="940af3a2eb92aa4a" providerId="Windows Live" clId="Web-{0215608D-F951-4B89-BBE1-71C982103043}" dt="2024-01-15T11:02:00.486" v="136"/>
        <pc:sldMkLst>
          <pc:docMk/>
          <pc:sldMk cId="532184563" sldId="294"/>
        </pc:sldMkLst>
        <pc:spChg chg="mod">
          <ac:chgData name="Florent Morselli" userId="940af3a2eb92aa4a" providerId="Windows Live" clId="Web-{0215608D-F951-4B89-BBE1-71C982103043}" dt="2024-01-15T11:01:48.892" v="131" actId="20577"/>
          <ac:spMkLst>
            <pc:docMk/>
            <pc:sldMk cId="532184563" sldId="294"/>
            <ac:spMk id="5" creationId="{AFB81EF5-F2EB-87EF-E779-8FFB765A7877}"/>
          </ac:spMkLst>
        </pc:spChg>
      </pc:sldChg>
      <pc:sldChg chg="modSp">
        <pc:chgData name="Florent Morselli" userId="940af3a2eb92aa4a" providerId="Windows Live" clId="Web-{0215608D-F951-4B89-BBE1-71C982103043}" dt="2024-01-15T11:01:17.469" v="105" actId="20577"/>
        <pc:sldMkLst>
          <pc:docMk/>
          <pc:sldMk cId="2594479964" sldId="300"/>
        </pc:sldMkLst>
        <pc:spChg chg="mod">
          <ac:chgData name="Florent Morselli" userId="940af3a2eb92aa4a" providerId="Windows Live" clId="Web-{0215608D-F951-4B89-BBE1-71C982103043}" dt="2024-01-15T11:01:17.469" v="105" actId="20577"/>
          <ac:spMkLst>
            <pc:docMk/>
            <pc:sldMk cId="2594479964" sldId="300"/>
            <ac:spMk id="2" creationId="{30418F7D-E75B-4652-4B71-5F6A21C54D90}"/>
          </ac:spMkLst>
        </pc:spChg>
      </pc:sldChg>
      <pc:sldChg chg="modSp">
        <pc:chgData name="Florent Morselli" userId="940af3a2eb92aa4a" providerId="Windows Live" clId="Web-{0215608D-F951-4B89-BBE1-71C982103043}" dt="2024-01-15T10:58:36.965" v="81" actId="20577"/>
        <pc:sldMkLst>
          <pc:docMk/>
          <pc:sldMk cId="1682912144" sldId="307"/>
        </pc:sldMkLst>
        <pc:spChg chg="mod">
          <ac:chgData name="Florent Morselli" userId="940af3a2eb92aa4a" providerId="Windows Live" clId="Web-{0215608D-F951-4B89-BBE1-71C982103043}" dt="2024-01-15T10:58:36.965" v="81" actId="20577"/>
          <ac:spMkLst>
            <pc:docMk/>
            <pc:sldMk cId="1682912144" sldId="307"/>
            <ac:spMk id="2" creationId="{30418F7D-E75B-4652-4B71-5F6A21C54D90}"/>
          </ac:spMkLst>
        </pc:spChg>
      </pc:sldChg>
      <pc:sldChg chg="ord">
        <pc:chgData name="Florent Morselli" userId="940af3a2eb92aa4a" providerId="Windows Live" clId="Web-{0215608D-F951-4B89-BBE1-71C982103043}" dt="2024-01-15T11:40:38.095" v="665"/>
        <pc:sldMkLst>
          <pc:docMk/>
          <pc:sldMk cId="4275381848" sldId="309"/>
        </pc:sldMkLst>
      </pc:sldChg>
      <pc:sldChg chg="modSp">
        <pc:chgData name="Florent Morselli" userId="940af3a2eb92aa4a" providerId="Windows Live" clId="Web-{0215608D-F951-4B89-BBE1-71C982103043}" dt="2024-01-15T11:36:10.416" v="545" actId="20577"/>
        <pc:sldMkLst>
          <pc:docMk/>
          <pc:sldMk cId="2082954172" sldId="320"/>
        </pc:sldMkLst>
        <pc:spChg chg="mod">
          <ac:chgData name="Florent Morselli" userId="940af3a2eb92aa4a" providerId="Windows Live" clId="Web-{0215608D-F951-4B89-BBE1-71C982103043}" dt="2024-01-15T11:36:10.416" v="545" actId="20577"/>
          <ac:spMkLst>
            <pc:docMk/>
            <pc:sldMk cId="2082954172" sldId="320"/>
            <ac:spMk id="2" creationId="{6B9E2CBF-AE03-8F8D-963E-7C305458004E}"/>
          </ac:spMkLst>
        </pc:spChg>
      </pc:sldChg>
      <pc:sldChg chg="modSp">
        <pc:chgData name="Florent Morselli" userId="940af3a2eb92aa4a" providerId="Windows Live" clId="Web-{0215608D-F951-4B89-BBE1-71C982103043}" dt="2024-01-15T11:28:43.904" v="470" actId="1076"/>
        <pc:sldMkLst>
          <pc:docMk/>
          <pc:sldMk cId="2963200840" sldId="321"/>
        </pc:sldMkLst>
        <pc:spChg chg="mod">
          <ac:chgData name="Florent Morselli" userId="940af3a2eb92aa4a" providerId="Windows Live" clId="Web-{0215608D-F951-4B89-BBE1-71C982103043}" dt="2024-01-15T11:28:43.904" v="470" actId="1076"/>
          <ac:spMkLst>
            <pc:docMk/>
            <pc:sldMk cId="2963200840" sldId="321"/>
            <ac:spMk id="5" creationId="{8B4D15A9-9F79-7390-E490-C69295205208}"/>
          </ac:spMkLst>
        </pc:spChg>
      </pc:sldChg>
      <pc:sldChg chg="modSp">
        <pc:chgData name="Florent Morselli" userId="940af3a2eb92aa4a" providerId="Windows Live" clId="Web-{0215608D-F951-4B89-BBE1-71C982103043}" dt="2024-01-15T11:33:37.131" v="504" actId="20577"/>
        <pc:sldMkLst>
          <pc:docMk/>
          <pc:sldMk cId="2496085049" sldId="325"/>
        </pc:sldMkLst>
        <pc:spChg chg="mod">
          <ac:chgData name="Florent Morselli" userId="940af3a2eb92aa4a" providerId="Windows Live" clId="Web-{0215608D-F951-4B89-BBE1-71C982103043}" dt="2024-01-15T11:33:37.131" v="504" actId="20577"/>
          <ac:spMkLst>
            <pc:docMk/>
            <pc:sldMk cId="2496085049" sldId="325"/>
            <ac:spMk id="2" creationId="{96F17654-BE6F-B8BA-B5CE-157B4E6AFE1B}"/>
          </ac:spMkLst>
        </pc:spChg>
      </pc:sldChg>
      <pc:sldChg chg="addSp modSp">
        <pc:chgData name="Florent Morselli" userId="940af3a2eb92aa4a" providerId="Windows Live" clId="Web-{0215608D-F951-4B89-BBE1-71C982103043}" dt="2024-01-15T11:05:41.744" v="204" actId="14100"/>
        <pc:sldMkLst>
          <pc:docMk/>
          <pc:sldMk cId="2989148074" sldId="334"/>
        </pc:sldMkLst>
        <pc:spChg chg="mod">
          <ac:chgData name="Florent Morselli" userId="940af3a2eb92aa4a" providerId="Windows Live" clId="Web-{0215608D-F951-4B89-BBE1-71C982103043}" dt="2024-01-15T11:04:08.257" v="201" actId="20577"/>
          <ac:spMkLst>
            <pc:docMk/>
            <pc:sldMk cId="2989148074" sldId="334"/>
            <ac:spMk id="4" creationId="{2C4E3C44-9E27-8597-2629-BFC39D830572}"/>
          </ac:spMkLst>
        </pc:spChg>
        <pc:picChg chg="add mod">
          <ac:chgData name="Florent Morselli" userId="940af3a2eb92aa4a" providerId="Windows Live" clId="Web-{0215608D-F951-4B89-BBE1-71C982103043}" dt="2024-01-15T11:05:41.744" v="204" actId="14100"/>
          <ac:picMkLst>
            <pc:docMk/>
            <pc:sldMk cId="2989148074" sldId="334"/>
            <ac:picMk id="2" creationId="{9DC24726-F919-9A9F-261B-CB086682468B}"/>
          </ac:picMkLst>
        </pc:picChg>
      </pc:sldChg>
      <pc:sldChg chg="addSp delSp modSp add replId">
        <pc:chgData name="Florent Morselli" userId="940af3a2eb92aa4a" providerId="Windows Live" clId="Web-{0215608D-F951-4B89-BBE1-71C982103043}" dt="2024-01-15T10:57:44.667" v="56" actId="1076"/>
        <pc:sldMkLst>
          <pc:docMk/>
          <pc:sldMk cId="142556823" sldId="335"/>
        </pc:sldMkLst>
        <pc:spChg chg="del mod">
          <ac:chgData name="Florent Morselli" userId="940af3a2eb92aa4a" providerId="Windows Live" clId="Web-{0215608D-F951-4B89-BBE1-71C982103043}" dt="2024-01-15T10:55:27.007" v="25"/>
          <ac:spMkLst>
            <pc:docMk/>
            <pc:sldMk cId="142556823" sldId="335"/>
            <ac:spMk id="2" creationId="{3DF1B254-8BE5-00CB-F1F2-DC51DB0DBA36}"/>
          </ac:spMkLst>
        </pc:spChg>
        <pc:spChg chg="add mod">
          <ac:chgData name="Florent Morselli" userId="940af3a2eb92aa4a" providerId="Windows Live" clId="Web-{0215608D-F951-4B89-BBE1-71C982103043}" dt="2024-01-15T10:57:44.667" v="56" actId="1076"/>
          <ac:spMkLst>
            <pc:docMk/>
            <pc:sldMk cId="142556823" sldId="335"/>
            <ac:spMk id="5" creationId="{159B18DB-D652-019A-3A53-C8C35B12FDBF}"/>
          </ac:spMkLst>
        </pc:spChg>
        <pc:picChg chg="add mod">
          <ac:chgData name="Florent Morselli" userId="940af3a2eb92aa4a" providerId="Windows Live" clId="Web-{0215608D-F951-4B89-BBE1-71C982103043}" dt="2024-01-15T10:56:52.510" v="28" actId="14100"/>
          <ac:picMkLst>
            <pc:docMk/>
            <pc:sldMk cId="142556823" sldId="335"/>
            <ac:picMk id="3" creationId="{87FC9F65-1FB3-5EDE-2348-04F91729C782}"/>
          </ac:picMkLst>
        </pc:picChg>
      </pc:sldChg>
      <pc:sldChg chg="modSp add replId">
        <pc:chgData name="Florent Morselli" userId="940af3a2eb92aa4a" providerId="Windows Live" clId="Web-{0215608D-F951-4B89-BBE1-71C982103043}" dt="2024-01-15T11:02:21.002" v="140" actId="1076"/>
        <pc:sldMkLst>
          <pc:docMk/>
          <pc:sldMk cId="3791407863" sldId="336"/>
        </pc:sldMkLst>
        <pc:spChg chg="mod">
          <ac:chgData name="Florent Morselli" userId="940af3a2eb92aa4a" providerId="Windows Live" clId="Web-{0215608D-F951-4B89-BBE1-71C982103043}" dt="2024-01-15T11:02:21.002" v="140" actId="1076"/>
          <ac:spMkLst>
            <pc:docMk/>
            <pc:sldMk cId="3791407863" sldId="336"/>
            <ac:spMk id="5" creationId="{4086DF0D-8CCF-1F1C-1533-DFEF656ACC21}"/>
          </ac:spMkLst>
        </pc:spChg>
      </pc:sldChg>
      <pc:sldChg chg="modSp add replId">
        <pc:chgData name="Florent Morselli" userId="940af3a2eb92aa4a" providerId="Windows Live" clId="Web-{0215608D-F951-4B89-BBE1-71C982103043}" dt="2024-01-15T11:03:22.115" v="172" actId="20577"/>
        <pc:sldMkLst>
          <pc:docMk/>
          <pc:sldMk cId="2567382967" sldId="337"/>
        </pc:sldMkLst>
        <pc:spChg chg="mod">
          <ac:chgData name="Florent Morselli" userId="940af3a2eb92aa4a" providerId="Windows Live" clId="Web-{0215608D-F951-4B89-BBE1-71C982103043}" dt="2024-01-15T11:03:22.115" v="172" actId="20577"/>
          <ac:spMkLst>
            <pc:docMk/>
            <pc:sldMk cId="2567382967" sldId="337"/>
            <ac:spMk id="5" creationId="{0566AED6-93A2-8202-9253-33CE8D35E0BE}"/>
          </ac:spMkLst>
        </pc:spChg>
      </pc:sldChg>
      <pc:sldChg chg="addSp modSp add replId">
        <pc:chgData name="Florent Morselli" userId="940af3a2eb92aa4a" providerId="Windows Live" clId="Web-{0215608D-F951-4B89-BBE1-71C982103043}" dt="2024-01-15T11:10:14.797" v="207" actId="1076"/>
        <pc:sldMkLst>
          <pc:docMk/>
          <pc:sldMk cId="4136660316" sldId="338"/>
        </pc:sldMkLst>
        <pc:spChg chg="mod">
          <ac:chgData name="Florent Morselli" userId="940af3a2eb92aa4a" providerId="Windows Live" clId="Web-{0215608D-F951-4B89-BBE1-71C982103043}" dt="2024-01-15T11:04:04.476" v="198" actId="20577"/>
          <ac:spMkLst>
            <pc:docMk/>
            <pc:sldMk cId="4136660316" sldId="338"/>
            <ac:spMk id="4" creationId="{2E870466-6CBF-1C12-6ACA-CEF6B50EFB25}"/>
          </ac:spMkLst>
        </pc:spChg>
        <pc:picChg chg="add mod">
          <ac:chgData name="Florent Morselli" userId="940af3a2eb92aa4a" providerId="Windows Live" clId="Web-{0215608D-F951-4B89-BBE1-71C982103043}" dt="2024-01-15T11:10:14.797" v="207" actId="1076"/>
          <ac:picMkLst>
            <pc:docMk/>
            <pc:sldMk cId="4136660316" sldId="338"/>
            <ac:picMk id="2" creationId="{F37AF414-AB1A-EAE7-6315-23C38D54A842}"/>
          </ac:picMkLst>
        </pc:picChg>
      </pc:sldChg>
      <pc:sldChg chg="addSp delSp modSp add del replId">
        <pc:chgData name="Florent Morselli" userId="940af3a2eb92aa4a" providerId="Windows Live" clId="Web-{0215608D-F951-4B89-BBE1-71C982103043}" dt="2024-01-15T11:14:43.101" v="247"/>
        <pc:sldMkLst>
          <pc:docMk/>
          <pc:sldMk cId="373157404" sldId="339"/>
        </pc:sldMkLst>
        <pc:spChg chg="mod">
          <ac:chgData name="Florent Morselli" userId="940af3a2eb92aa4a" providerId="Windows Live" clId="Web-{0215608D-F951-4B89-BBE1-71C982103043}" dt="2024-01-15T11:12:06.066" v="243" actId="14100"/>
          <ac:spMkLst>
            <pc:docMk/>
            <pc:sldMk cId="373157404" sldId="339"/>
            <ac:spMk id="4" creationId="{DB1421FF-3E30-ED93-36CF-D737FE011A43}"/>
          </ac:spMkLst>
        </pc:spChg>
        <pc:picChg chg="del">
          <ac:chgData name="Florent Morselli" userId="940af3a2eb92aa4a" providerId="Windows Live" clId="Web-{0215608D-F951-4B89-BBE1-71C982103043}" dt="2024-01-15T11:10:24.938" v="209"/>
          <ac:picMkLst>
            <pc:docMk/>
            <pc:sldMk cId="373157404" sldId="339"/>
            <ac:picMk id="2" creationId="{96E653EA-3A1F-3DDB-6156-04ED5D60FD4F}"/>
          </ac:picMkLst>
        </pc:picChg>
        <pc:picChg chg="add del mod">
          <ac:chgData name="Florent Morselli" userId="940af3a2eb92aa4a" providerId="Windows Live" clId="Web-{0215608D-F951-4B89-BBE1-71C982103043}" dt="2024-01-15T11:12:59.348" v="246"/>
          <ac:picMkLst>
            <pc:docMk/>
            <pc:sldMk cId="373157404" sldId="339"/>
            <ac:picMk id="5" creationId="{4D55FBE0-F244-E909-8607-7281F092FDD5}"/>
          </ac:picMkLst>
        </pc:picChg>
      </pc:sldChg>
      <pc:sldChg chg="delSp modSp add replId">
        <pc:chgData name="Florent Morselli" userId="940af3a2eb92aa4a" providerId="Windows Live" clId="Web-{0215608D-F951-4B89-BBE1-71C982103043}" dt="2024-01-15T11:23:29.896" v="448" actId="1076"/>
        <pc:sldMkLst>
          <pc:docMk/>
          <pc:sldMk cId="1217145211" sldId="339"/>
        </pc:sldMkLst>
        <pc:spChg chg="mod">
          <ac:chgData name="Florent Morselli" userId="940af3a2eb92aa4a" providerId="Windows Live" clId="Web-{0215608D-F951-4B89-BBE1-71C982103043}" dt="2024-01-15T11:23:29.896" v="448" actId="1076"/>
          <ac:spMkLst>
            <pc:docMk/>
            <pc:sldMk cId="1217145211" sldId="339"/>
            <ac:spMk id="4" creationId="{52FAB3BD-8D38-9822-48C5-503A99460E2F}"/>
          </ac:spMkLst>
        </pc:spChg>
        <pc:picChg chg="del">
          <ac:chgData name="Florent Morselli" userId="940af3a2eb92aa4a" providerId="Windows Live" clId="Web-{0215608D-F951-4B89-BBE1-71C982103043}" dt="2024-01-15T11:18:41.592" v="260"/>
          <ac:picMkLst>
            <pc:docMk/>
            <pc:sldMk cId="1217145211" sldId="339"/>
            <ac:picMk id="2" creationId="{2350E0D1-E612-9AAF-AD47-BA2851D06688}"/>
          </ac:picMkLst>
        </pc:picChg>
      </pc:sldChg>
      <pc:sldChg chg="modSp add replId">
        <pc:chgData name="Florent Morselli" userId="940af3a2eb92aa4a" providerId="Windows Live" clId="Web-{0215608D-F951-4B89-BBE1-71C982103043}" dt="2024-01-15T11:33:21.661" v="499" actId="1076"/>
        <pc:sldMkLst>
          <pc:docMk/>
          <pc:sldMk cId="2598616117" sldId="340"/>
        </pc:sldMkLst>
        <pc:spChg chg="mod">
          <ac:chgData name="Florent Morselli" userId="940af3a2eb92aa4a" providerId="Windows Live" clId="Web-{0215608D-F951-4B89-BBE1-71C982103043}" dt="2024-01-15T11:33:21.661" v="499" actId="1076"/>
          <ac:spMkLst>
            <pc:docMk/>
            <pc:sldMk cId="2598616117" sldId="340"/>
            <ac:spMk id="2" creationId="{C67BF577-1B9E-B2A3-DD8F-C82B69FCFC6A}"/>
          </ac:spMkLst>
        </pc:spChg>
      </pc:sldChg>
      <pc:sldChg chg="delSp modSp add replId">
        <pc:chgData name="Florent Morselli" userId="940af3a2eb92aa4a" providerId="Windows Live" clId="Web-{0215608D-F951-4B89-BBE1-71C982103043}" dt="2024-01-15T11:43:14.333" v="702" actId="1076"/>
        <pc:sldMkLst>
          <pc:docMk/>
          <pc:sldMk cId="4138533503" sldId="341"/>
        </pc:sldMkLst>
        <pc:spChg chg="del">
          <ac:chgData name="Florent Morselli" userId="940af3a2eb92aa4a" providerId="Windows Live" clId="Web-{0215608D-F951-4B89-BBE1-71C982103043}" dt="2024-01-15T11:37:19.855" v="598"/>
          <ac:spMkLst>
            <pc:docMk/>
            <pc:sldMk cId="4138533503" sldId="341"/>
            <ac:spMk id="5" creationId="{55705825-1FF4-2596-481D-68D344CDE5EB}"/>
          </ac:spMkLst>
        </pc:spChg>
        <pc:spChg chg="mod">
          <ac:chgData name="Florent Morselli" userId="940af3a2eb92aa4a" providerId="Windows Live" clId="Web-{0215608D-F951-4B89-BBE1-71C982103043}" dt="2024-01-15T11:43:14.333" v="702" actId="1076"/>
          <ac:spMkLst>
            <pc:docMk/>
            <pc:sldMk cId="4138533503" sldId="341"/>
            <ac:spMk id="6" creationId="{9A628937-A0E6-9686-02D6-2030556B2B83}"/>
          </ac:spMkLst>
        </pc:spChg>
      </pc:sldChg>
      <pc:sldChg chg="add replId">
        <pc:chgData name="Florent Morselli" userId="940af3a2eb92aa4a" providerId="Windows Live" clId="Web-{0215608D-F951-4B89-BBE1-71C982103043}" dt="2024-01-15T11:41:24.033" v="666"/>
        <pc:sldMkLst>
          <pc:docMk/>
          <pc:sldMk cId="2434930551" sldId="342"/>
        </pc:sldMkLst>
      </pc:sldChg>
    </pc:docChg>
  </pc:docChgLst>
  <pc:docChgLst>
    <pc:chgData name="Florent Morselli" userId="940af3a2eb92aa4a" providerId="LiveId" clId="{A493AA10-A978-4D5D-A3D5-C1892F45A0F0}"/>
    <pc:docChg chg="custSel delSld modSld">
      <pc:chgData name="Florent Morselli" userId="940af3a2eb92aa4a" providerId="LiveId" clId="{A493AA10-A978-4D5D-A3D5-C1892F45A0F0}" dt="2023-03-28T12:02:31.319" v="143" actId="47"/>
      <pc:docMkLst>
        <pc:docMk/>
      </pc:docMkLst>
      <pc:sldChg chg="modSp mod">
        <pc:chgData name="Florent Morselli" userId="940af3a2eb92aa4a" providerId="LiveId" clId="{A493AA10-A978-4D5D-A3D5-C1892F45A0F0}" dt="2023-03-28T11:59:56.415" v="56" actId="6549"/>
        <pc:sldMkLst>
          <pc:docMk/>
          <pc:sldMk cId="3391960758" sldId="257"/>
        </pc:sldMkLst>
        <pc:spChg chg="mod">
          <ac:chgData name="Florent Morselli" userId="940af3a2eb92aa4a" providerId="LiveId" clId="{A493AA10-A978-4D5D-A3D5-C1892F45A0F0}" dt="2023-03-28T11:59:56.415" v="56" actId="6549"/>
          <ac:spMkLst>
            <pc:docMk/>
            <pc:sldMk cId="3391960758" sldId="257"/>
            <ac:spMk id="2" creationId="{B158CAAA-EC3E-BFF9-347E-3A3EA3F3A4F1}"/>
          </ac:spMkLst>
        </pc:spChg>
      </pc:sldChg>
      <pc:sldChg chg="delSp modSp mod">
        <pc:chgData name="Florent Morselli" userId="940af3a2eb92aa4a" providerId="LiveId" clId="{A493AA10-A978-4D5D-A3D5-C1892F45A0F0}" dt="2023-03-28T12:00:25.456" v="59" actId="478"/>
        <pc:sldMkLst>
          <pc:docMk/>
          <pc:sldMk cId="680630052" sldId="264"/>
        </pc:sldMkLst>
        <pc:spChg chg="del mod">
          <ac:chgData name="Florent Morselli" userId="940af3a2eb92aa4a" providerId="LiveId" clId="{A493AA10-A978-4D5D-A3D5-C1892F45A0F0}" dt="2023-03-28T12:00:25.456" v="59" actId="478"/>
          <ac:spMkLst>
            <pc:docMk/>
            <pc:sldMk cId="680630052" sldId="264"/>
            <ac:spMk id="8" creationId="{3CA2BD22-F4BD-93DE-3D93-A215016B6DFF}"/>
          </ac:spMkLst>
        </pc:spChg>
        <pc:cxnChg chg="del mod">
          <ac:chgData name="Florent Morselli" userId="940af3a2eb92aa4a" providerId="LiveId" clId="{A493AA10-A978-4D5D-A3D5-C1892F45A0F0}" dt="2023-03-28T12:00:24.151" v="58" actId="478"/>
          <ac:cxnSpMkLst>
            <pc:docMk/>
            <pc:sldMk cId="680630052" sldId="264"/>
            <ac:cxnSpMk id="20" creationId="{76713630-7993-DFCA-DD5C-3E2629D33078}"/>
          </ac:cxnSpMkLst>
        </pc:cxnChg>
      </pc:sldChg>
      <pc:sldChg chg="modSp mod">
        <pc:chgData name="Florent Morselli" userId="940af3a2eb92aa4a" providerId="LiveId" clId="{A493AA10-A978-4D5D-A3D5-C1892F45A0F0}" dt="2023-03-28T12:01:27.633" v="94" actId="6549"/>
        <pc:sldMkLst>
          <pc:docMk/>
          <pc:sldMk cId="2657278684" sldId="269"/>
        </pc:sldMkLst>
        <pc:spChg chg="mod">
          <ac:chgData name="Florent Morselli" userId="940af3a2eb92aa4a" providerId="LiveId" clId="{A493AA10-A978-4D5D-A3D5-C1892F45A0F0}" dt="2023-03-28T12:01:27.633" v="94" actId="6549"/>
          <ac:spMkLst>
            <pc:docMk/>
            <pc:sldMk cId="2657278684" sldId="269"/>
            <ac:spMk id="3" creationId="{CD03A704-9A2B-A130-CEC6-626DB1B8C265}"/>
          </ac:spMkLst>
        </pc:spChg>
      </pc:sldChg>
      <pc:sldChg chg="del">
        <pc:chgData name="Florent Morselli" userId="940af3a2eb92aa4a" providerId="LiveId" clId="{A493AA10-A978-4D5D-A3D5-C1892F45A0F0}" dt="2023-03-28T12:02:03.703" v="95" actId="47"/>
        <pc:sldMkLst>
          <pc:docMk/>
          <pc:sldMk cId="4035502052" sldId="270"/>
        </pc:sldMkLst>
      </pc:sldChg>
      <pc:sldChg chg="modSp mod">
        <pc:chgData name="Florent Morselli" userId="940af3a2eb92aa4a" providerId="LiveId" clId="{A493AA10-A978-4D5D-A3D5-C1892F45A0F0}" dt="2023-03-28T12:02:25.064" v="142" actId="6549"/>
        <pc:sldMkLst>
          <pc:docMk/>
          <pc:sldMk cId="2166527328" sldId="272"/>
        </pc:sldMkLst>
        <pc:spChg chg="mod">
          <ac:chgData name="Florent Morselli" userId="940af3a2eb92aa4a" providerId="LiveId" clId="{A493AA10-A978-4D5D-A3D5-C1892F45A0F0}" dt="2023-03-28T12:02:25.064" v="142" actId="6549"/>
          <ac:spMkLst>
            <pc:docMk/>
            <pc:sldMk cId="2166527328" sldId="272"/>
            <ac:spMk id="3" creationId="{CD03A704-9A2B-A130-CEC6-626DB1B8C265}"/>
          </ac:spMkLst>
        </pc:spChg>
      </pc:sldChg>
      <pc:sldChg chg="modSp mod">
        <pc:chgData name="Florent Morselli" userId="940af3a2eb92aa4a" providerId="LiveId" clId="{A493AA10-A978-4D5D-A3D5-C1892F45A0F0}" dt="2023-03-28T12:00:44.464" v="65" actId="20577"/>
        <pc:sldMkLst>
          <pc:docMk/>
          <pc:sldMk cId="3674305816" sldId="273"/>
        </pc:sldMkLst>
        <pc:spChg chg="mod">
          <ac:chgData name="Florent Morselli" userId="940af3a2eb92aa4a" providerId="LiveId" clId="{A493AA10-A978-4D5D-A3D5-C1892F45A0F0}" dt="2023-03-28T12:00:44.464" v="65" actId="20577"/>
          <ac:spMkLst>
            <pc:docMk/>
            <pc:sldMk cId="3674305816" sldId="273"/>
            <ac:spMk id="3" creationId="{CD03A704-9A2B-A130-CEC6-626DB1B8C265}"/>
          </ac:spMkLst>
        </pc:spChg>
      </pc:sldChg>
      <pc:sldChg chg="del">
        <pc:chgData name="Florent Morselli" userId="940af3a2eb92aa4a" providerId="LiveId" clId="{A493AA10-A978-4D5D-A3D5-C1892F45A0F0}" dt="2023-03-28T12:02:31.319" v="143" actId="47"/>
        <pc:sldMkLst>
          <pc:docMk/>
          <pc:sldMk cId="1710493474" sldId="288"/>
        </pc:sldMkLst>
      </pc:sldChg>
    </pc:docChg>
  </pc:docChgLst>
  <pc:docChgLst>
    <pc:chgData name="Florent Morselli" userId="940af3a2eb92aa4a" providerId="Windows Live" clId="Web-{C0BAD578-F424-4FD0-9496-0CB96F665153}"/>
    <pc:docChg chg="delSld">
      <pc:chgData name="Florent Morselli" userId="940af3a2eb92aa4a" providerId="Windows Live" clId="Web-{C0BAD578-F424-4FD0-9496-0CB96F665153}" dt="2024-02-01T08:46:35.105" v="0"/>
      <pc:docMkLst>
        <pc:docMk/>
      </pc:docMkLst>
      <pc:sldChg chg="del">
        <pc:chgData name="Florent Morselli" userId="940af3a2eb92aa4a" providerId="Windows Live" clId="Web-{C0BAD578-F424-4FD0-9496-0CB96F665153}" dt="2024-02-01T08:46:35.105" v="0"/>
        <pc:sldMkLst>
          <pc:docMk/>
          <pc:sldMk cId="3587669322" sldId="376"/>
        </pc:sldMkLst>
      </pc:sldChg>
    </pc:docChg>
  </pc:docChgLst>
  <pc:docChgLst>
    <pc:chgData name="Florent Morselli" userId="940af3a2eb92aa4a" providerId="Windows Live" clId="Web-{83C440E1-1141-429A-8F97-1F0461F527FA}"/>
    <pc:docChg chg="addSld delSld modSld sldOrd">
      <pc:chgData name="Florent Morselli" userId="940af3a2eb92aa4a" providerId="Windows Live" clId="Web-{83C440E1-1141-429A-8F97-1F0461F527FA}" dt="2023-02-01T14:11:51.594" v="497"/>
      <pc:docMkLst>
        <pc:docMk/>
      </pc:docMkLst>
      <pc:sldChg chg="modSp">
        <pc:chgData name="Florent Morselli" userId="940af3a2eb92aa4a" providerId="Windows Live" clId="Web-{83C440E1-1141-429A-8F97-1F0461F527FA}" dt="2023-02-01T12:41:54.720" v="60" actId="20577"/>
        <pc:sldMkLst>
          <pc:docMk/>
          <pc:sldMk cId="3391960758" sldId="257"/>
        </pc:sldMkLst>
        <pc:spChg chg="mod">
          <ac:chgData name="Florent Morselli" userId="940af3a2eb92aa4a" providerId="Windows Live" clId="Web-{83C440E1-1141-429A-8F97-1F0461F527FA}" dt="2023-02-01T12:41:54.720" v="60" actId="20577"/>
          <ac:spMkLst>
            <pc:docMk/>
            <pc:sldMk cId="3391960758" sldId="257"/>
            <ac:spMk id="2" creationId="{B158CAAA-EC3E-BFF9-347E-3A3EA3F3A4F1}"/>
          </ac:spMkLst>
        </pc:spChg>
      </pc:sldChg>
      <pc:sldChg chg="modSp">
        <pc:chgData name="Florent Morselli" userId="940af3a2eb92aa4a" providerId="Windows Live" clId="Web-{83C440E1-1141-429A-8F97-1F0461F527FA}" dt="2023-02-01T14:09:14.276" v="427" actId="20577"/>
        <pc:sldMkLst>
          <pc:docMk/>
          <pc:sldMk cId="2700682673" sldId="262"/>
        </pc:sldMkLst>
        <pc:spChg chg="mod">
          <ac:chgData name="Florent Morselli" userId="940af3a2eb92aa4a" providerId="Windows Live" clId="Web-{83C440E1-1141-429A-8F97-1F0461F527FA}" dt="2023-02-01T14:09:14.276" v="427" actId="20577"/>
          <ac:spMkLst>
            <pc:docMk/>
            <pc:sldMk cId="2700682673" sldId="262"/>
            <ac:spMk id="2" creationId="{30418F7D-E75B-4652-4B71-5F6A21C54D90}"/>
          </ac:spMkLst>
        </pc:spChg>
      </pc:sldChg>
      <pc:sldChg chg="modSp">
        <pc:chgData name="Florent Morselli" userId="940af3a2eb92aa4a" providerId="Windows Live" clId="Web-{83C440E1-1141-429A-8F97-1F0461F527FA}" dt="2023-02-01T12:16:50.148" v="2" actId="20577"/>
        <pc:sldMkLst>
          <pc:docMk/>
          <pc:sldMk cId="1837988789" sldId="265"/>
        </pc:sldMkLst>
        <pc:spChg chg="mod">
          <ac:chgData name="Florent Morselli" userId="940af3a2eb92aa4a" providerId="Windows Live" clId="Web-{83C440E1-1141-429A-8F97-1F0461F527FA}" dt="2023-02-01T12:16:50.148" v="2" actId="20577"/>
          <ac:spMkLst>
            <pc:docMk/>
            <pc:sldMk cId="1837988789" sldId="265"/>
            <ac:spMk id="2" creationId="{F7224EB8-16F7-2CF0-0CBB-83944429CE74}"/>
          </ac:spMkLst>
        </pc:spChg>
      </pc:sldChg>
      <pc:sldChg chg="modSp">
        <pc:chgData name="Florent Morselli" userId="940af3a2eb92aa4a" providerId="Windows Live" clId="Web-{83C440E1-1141-429A-8F97-1F0461F527FA}" dt="2023-02-01T12:42:16.064" v="73" actId="20577"/>
        <pc:sldMkLst>
          <pc:docMk/>
          <pc:sldMk cId="4204125036" sldId="266"/>
        </pc:sldMkLst>
        <pc:spChg chg="mod">
          <ac:chgData name="Florent Morselli" userId="940af3a2eb92aa4a" providerId="Windows Live" clId="Web-{83C440E1-1141-429A-8F97-1F0461F527FA}" dt="2023-02-01T12:42:16.064" v="73" actId="20577"/>
          <ac:spMkLst>
            <pc:docMk/>
            <pc:sldMk cId="4204125036" sldId="266"/>
            <ac:spMk id="2" creationId="{30418F7D-E75B-4652-4B71-5F6A21C54D90}"/>
          </ac:spMkLst>
        </pc:spChg>
      </pc:sldChg>
      <pc:sldChg chg="modSp">
        <pc:chgData name="Florent Morselli" userId="940af3a2eb92aa4a" providerId="Windows Live" clId="Web-{83C440E1-1141-429A-8F97-1F0461F527FA}" dt="2023-02-01T12:42:23.362" v="74" actId="20577"/>
        <pc:sldMkLst>
          <pc:docMk/>
          <pc:sldMk cId="1218960390" sldId="267"/>
        </pc:sldMkLst>
        <pc:spChg chg="mod">
          <ac:chgData name="Florent Morselli" userId="940af3a2eb92aa4a" providerId="Windows Live" clId="Web-{83C440E1-1141-429A-8F97-1F0461F527FA}" dt="2023-02-01T12:42:23.362" v="74" actId="20577"/>
          <ac:spMkLst>
            <pc:docMk/>
            <pc:sldMk cId="1218960390" sldId="267"/>
            <ac:spMk id="2" creationId="{30418F7D-E75B-4652-4B71-5F6A21C54D90}"/>
          </ac:spMkLst>
        </pc:spChg>
      </pc:sldChg>
      <pc:sldChg chg="modSp">
        <pc:chgData name="Florent Morselli" userId="940af3a2eb92aa4a" providerId="Windows Live" clId="Web-{83C440E1-1141-429A-8F97-1F0461F527FA}" dt="2023-02-01T13:16:55.742" v="236" actId="20577"/>
        <pc:sldMkLst>
          <pc:docMk/>
          <pc:sldMk cId="2657278684" sldId="269"/>
        </pc:sldMkLst>
        <pc:spChg chg="mod">
          <ac:chgData name="Florent Morselli" userId="940af3a2eb92aa4a" providerId="Windows Live" clId="Web-{83C440E1-1141-429A-8F97-1F0461F527FA}" dt="2023-02-01T13:16:55.742" v="236" actId="20577"/>
          <ac:spMkLst>
            <pc:docMk/>
            <pc:sldMk cId="2657278684" sldId="269"/>
            <ac:spMk id="3" creationId="{CD03A704-9A2B-A130-CEC6-626DB1B8C265}"/>
          </ac:spMkLst>
        </pc:spChg>
      </pc:sldChg>
      <pc:sldChg chg="ord">
        <pc:chgData name="Florent Morselli" userId="940af3a2eb92aa4a" providerId="Windows Live" clId="Web-{83C440E1-1141-429A-8F97-1F0461F527FA}" dt="2023-02-01T12:38:45.057" v="56"/>
        <pc:sldMkLst>
          <pc:docMk/>
          <pc:sldMk cId="4035502052" sldId="270"/>
        </pc:sldMkLst>
      </pc:sldChg>
      <pc:sldChg chg="modSp">
        <pc:chgData name="Florent Morselli" userId="940af3a2eb92aa4a" providerId="Windows Live" clId="Web-{83C440E1-1141-429A-8F97-1F0461F527FA}" dt="2023-02-01T13:34:23.914" v="239" actId="20577"/>
        <pc:sldMkLst>
          <pc:docMk/>
          <pc:sldMk cId="165261730" sldId="271"/>
        </pc:sldMkLst>
        <pc:spChg chg="mod">
          <ac:chgData name="Florent Morselli" userId="940af3a2eb92aa4a" providerId="Windows Live" clId="Web-{83C440E1-1141-429A-8F97-1F0461F527FA}" dt="2023-02-01T13:34:23.914" v="239" actId="20577"/>
          <ac:spMkLst>
            <pc:docMk/>
            <pc:sldMk cId="165261730" sldId="271"/>
            <ac:spMk id="3" creationId="{CD03A704-9A2B-A130-CEC6-626DB1B8C265}"/>
          </ac:spMkLst>
        </pc:spChg>
      </pc:sldChg>
      <pc:sldChg chg="addSp modSp new mod ord modClrScheme chgLayout">
        <pc:chgData name="Florent Morselli" userId="940af3a2eb92aa4a" providerId="Windows Live" clId="Web-{83C440E1-1141-429A-8F97-1F0461F527FA}" dt="2023-02-01T14:10:42.263" v="451" actId="20577"/>
        <pc:sldMkLst>
          <pc:docMk/>
          <pc:sldMk cId="1793033444" sldId="283"/>
        </pc:sldMkLst>
        <pc:spChg chg="add mod">
          <ac:chgData name="Florent Morselli" userId="940af3a2eb92aa4a" providerId="Windows Live" clId="Web-{83C440E1-1141-429A-8F97-1F0461F527FA}" dt="2023-02-01T13:35:07.916" v="247" actId="20577"/>
          <ac:spMkLst>
            <pc:docMk/>
            <pc:sldMk cId="1793033444" sldId="283"/>
            <ac:spMk id="2" creationId="{451B597A-0EAD-6F3A-7C33-4D9D2F7388F7}"/>
          </ac:spMkLst>
        </pc:spChg>
        <pc:spChg chg="add mod">
          <ac:chgData name="Florent Morselli" userId="940af3a2eb92aa4a" providerId="Windows Live" clId="Web-{83C440E1-1141-429A-8F97-1F0461F527FA}" dt="2023-02-01T14:10:42.263" v="451" actId="20577"/>
          <ac:spMkLst>
            <pc:docMk/>
            <pc:sldMk cId="1793033444" sldId="283"/>
            <ac:spMk id="3" creationId="{ADCBABE1-F32A-54CA-2DC4-D6401255B952}"/>
          </ac:spMkLst>
        </pc:spChg>
      </pc:sldChg>
      <pc:sldChg chg="modSp add del replId">
        <pc:chgData name="Florent Morselli" userId="940af3a2eb92aa4a" providerId="Windows Live" clId="Web-{83C440E1-1141-429A-8F97-1F0461F527FA}" dt="2023-02-01T14:08:57.104" v="421"/>
        <pc:sldMkLst>
          <pc:docMk/>
          <pc:sldMk cId="1578575072" sldId="284"/>
        </pc:sldMkLst>
        <pc:spChg chg="mod">
          <ac:chgData name="Florent Morselli" userId="940af3a2eb92aa4a" providerId="Windows Live" clId="Web-{83C440E1-1141-429A-8F97-1F0461F527FA}" dt="2023-02-01T14:01:19.043" v="420" actId="20577"/>
          <ac:spMkLst>
            <pc:docMk/>
            <pc:sldMk cId="1578575072" sldId="284"/>
            <ac:spMk id="2" creationId="{451B597A-0EAD-6F3A-7C33-4D9D2F7388F7}"/>
          </ac:spMkLst>
        </pc:spChg>
        <pc:spChg chg="mod">
          <ac:chgData name="Florent Morselli" userId="940af3a2eb92aa4a" providerId="Windows Live" clId="Web-{83C440E1-1141-429A-8F97-1F0461F527FA}" dt="2023-02-01T13:58:18.178" v="412" actId="20577"/>
          <ac:spMkLst>
            <pc:docMk/>
            <pc:sldMk cId="1578575072" sldId="284"/>
            <ac:spMk id="3" creationId="{ADCBABE1-F32A-54CA-2DC4-D6401255B952}"/>
          </ac:spMkLst>
        </pc:spChg>
      </pc:sldChg>
      <pc:sldChg chg="modSp add replId modNotes">
        <pc:chgData name="Florent Morselli" userId="940af3a2eb92aa4a" providerId="Windows Live" clId="Web-{83C440E1-1141-429A-8F97-1F0461F527FA}" dt="2023-02-01T14:11:51.594" v="497"/>
        <pc:sldMkLst>
          <pc:docMk/>
          <pc:sldMk cId="2382836212" sldId="284"/>
        </pc:sldMkLst>
        <pc:spChg chg="mod">
          <ac:chgData name="Florent Morselli" userId="940af3a2eb92aa4a" providerId="Windows Live" clId="Web-{83C440E1-1141-429A-8F97-1F0461F527FA}" dt="2023-02-01T14:09:38.699" v="435" actId="20577"/>
          <ac:spMkLst>
            <pc:docMk/>
            <pc:sldMk cId="2382836212" sldId="284"/>
            <ac:spMk id="2" creationId="{451B597A-0EAD-6F3A-7C33-4D9D2F7388F7}"/>
          </ac:spMkLst>
        </pc:spChg>
        <pc:spChg chg="mod">
          <ac:chgData name="Florent Morselli" userId="940af3a2eb92aa4a" providerId="Windows Live" clId="Web-{83C440E1-1141-429A-8F97-1F0461F527FA}" dt="2023-02-01T14:10:28.919" v="447" actId="20577"/>
          <ac:spMkLst>
            <pc:docMk/>
            <pc:sldMk cId="2382836212" sldId="284"/>
            <ac:spMk id="3" creationId="{ADCBABE1-F32A-54CA-2DC4-D6401255B952}"/>
          </ac:spMkLst>
        </pc:spChg>
      </pc:sldChg>
    </pc:docChg>
  </pc:docChgLst>
  <pc:docChgLst>
    <pc:chgData name="Florent Morselli" userId="940af3a2eb92aa4a" providerId="Windows Live" clId="Web-{1B6536CB-EF95-468F-8570-6CD7AB81AD5A}"/>
    <pc:docChg chg="addSld modSld">
      <pc:chgData name="Florent Morselli" userId="940af3a2eb92aa4a" providerId="Windows Live" clId="Web-{1B6536CB-EF95-468F-8570-6CD7AB81AD5A}" dt="2024-03-12T10:30:32.689" v="277" actId="20577"/>
      <pc:docMkLst>
        <pc:docMk/>
      </pc:docMkLst>
      <pc:sldChg chg="modSp">
        <pc:chgData name="Florent Morselli" userId="940af3a2eb92aa4a" providerId="Windows Live" clId="Web-{1B6536CB-EF95-468F-8570-6CD7AB81AD5A}" dt="2024-03-11T14:10:26.964" v="3" actId="20577"/>
        <pc:sldMkLst>
          <pc:docMk/>
          <pc:sldMk cId="154778332" sldId="258"/>
        </pc:sldMkLst>
        <pc:spChg chg="mod">
          <ac:chgData name="Florent Morselli" userId="940af3a2eb92aa4a" providerId="Windows Live" clId="Web-{1B6536CB-EF95-468F-8570-6CD7AB81AD5A}" dt="2024-03-11T14:10:26.964" v="3" actId="20577"/>
          <ac:spMkLst>
            <pc:docMk/>
            <pc:sldMk cId="154778332" sldId="258"/>
            <ac:spMk id="2" creationId="{38A27601-091B-9FC8-85E4-81BDF89432C7}"/>
          </ac:spMkLst>
        </pc:spChg>
      </pc:sldChg>
      <pc:sldChg chg="modSp">
        <pc:chgData name="Florent Morselli" userId="940af3a2eb92aa4a" providerId="Windows Live" clId="Web-{1B6536CB-EF95-468F-8570-6CD7AB81AD5A}" dt="2024-03-12T07:07:29.759" v="105" actId="20577"/>
        <pc:sldMkLst>
          <pc:docMk/>
          <pc:sldMk cId="855906271" sldId="332"/>
        </pc:sldMkLst>
        <pc:spChg chg="mod">
          <ac:chgData name="Florent Morselli" userId="940af3a2eb92aa4a" providerId="Windows Live" clId="Web-{1B6536CB-EF95-468F-8570-6CD7AB81AD5A}" dt="2024-03-12T07:07:29.759" v="105" actId="20577"/>
          <ac:spMkLst>
            <pc:docMk/>
            <pc:sldMk cId="855906271" sldId="332"/>
            <ac:spMk id="5" creationId="{A7819CBA-63ED-C45B-D8A4-C8FCD353B2B1}"/>
          </ac:spMkLst>
        </pc:spChg>
      </pc:sldChg>
      <pc:sldChg chg="addSp delSp modSp">
        <pc:chgData name="Florent Morselli" userId="940af3a2eb92aa4a" providerId="Windows Live" clId="Web-{1B6536CB-EF95-468F-8570-6CD7AB81AD5A}" dt="2024-03-12T06:22:12.976" v="58" actId="14100"/>
        <pc:sldMkLst>
          <pc:docMk/>
          <pc:sldMk cId="2989148074" sldId="334"/>
        </pc:sldMkLst>
        <pc:spChg chg="mod">
          <ac:chgData name="Florent Morselli" userId="940af3a2eb92aa4a" providerId="Windows Live" clId="Web-{1B6536CB-EF95-468F-8570-6CD7AB81AD5A}" dt="2024-03-12T06:21:42.131" v="53" actId="14100"/>
          <ac:spMkLst>
            <pc:docMk/>
            <pc:sldMk cId="2989148074" sldId="334"/>
            <ac:spMk id="4" creationId="{2C4E3C44-9E27-8597-2629-BFC39D830572}"/>
          </ac:spMkLst>
        </pc:spChg>
        <pc:picChg chg="add mod modCrop">
          <ac:chgData name="Florent Morselli" userId="940af3a2eb92aa4a" providerId="Windows Live" clId="Web-{1B6536CB-EF95-468F-8570-6CD7AB81AD5A}" dt="2024-03-12T06:22:12.976" v="58" actId="14100"/>
          <ac:picMkLst>
            <pc:docMk/>
            <pc:sldMk cId="2989148074" sldId="334"/>
            <ac:picMk id="2" creationId="{1886B218-C375-67A4-283B-A3BB214FC370}"/>
          </ac:picMkLst>
        </pc:picChg>
        <pc:picChg chg="del mod modCrop">
          <ac:chgData name="Florent Morselli" userId="940af3a2eb92aa4a" providerId="Windows Live" clId="Web-{1B6536CB-EF95-468F-8570-6CD7AB81AD5A}" dt="2024-03-12T06:21:28.740" v="50"/>
          <ac:picMkLst>
            <pc:docMk/>
            <pc:sldMk cId="2989148074" sldId="334"/>
            <ac:picMk id="6" creationId="{36BAC743-3662-900B-C503-41303A559792}"/>
          </ac:picMkLst>
        </pc:picChg>
      </pc:sldChg>
      <pc:sldChg chg="addSp delSp modSp">
        <pc:chgData name="Florent Morselli" userId="940af3a2eb92aa4a" providerId="Windows Live" clId="Web-{1B6536CB-EF95-468F-8570-6CD7AB81AD5A}" dt="2024-03-12T06:25:44.905" v="67" actId="14100"/>
        <pc:sldMkLst>
          <pc:docMk/>
          <pc:sldMk cId="4136660316" sldId="338"/>
        </pc:sldMkLst>
        <pc:picChg chg="add mod modCrop">
          <ac:chgData name="Florent Morselli" userId="940af3a2eb92aa4a" providerId="Windows Live" clId="Web-{1B6536CB-EF95-468F-8570-6CD7AB81AD5A}" dt="2024-03-12T06:25:44.905" v="67" actId="14100"/>
          <ac:picMkLst>
            <pc:docMk/>
            <pc:sldMk cId="4136660316" sldId="338"/>
            <ac:picMk id="2" creationId="{71C6345C-C016-4512-AFCB-8C1EFF6E0EDD}"/>
          </ac:picMkLst>
        </pc:picChg>
        <pc:picChg chg="del">
          <ac:chgData name="Florent Morselli" userId="940af3a2eb92aa4a" providerId="Windows Live" clId="Web-{1B6536CB-EF95-468F-8570-6CD7AB81AD5A}" dt="2024-03-12T06:25:04.748" v="59"/>
          <ac:picMkLst>
            <pc:docMk/>
            <pc:sldMk cId="4136660316" sldId="338"/>
            <ac:picMk id="5" creationId="{E4231C41-46CB-E21E-60F1-D79923591791}"/>
          </ac:picMkLst>
        </pc:picChg>
      </pc:sldChg>
      <pc:sldChg chg="addSp modSp">
        <pc:chgData name="Florent Morselli" userId="940af3a2eb92aa4a" providerId="Windows Live" clId="Web-{1B6536CB-EF95-468F-8570-6CD7AB81AD5A}" dt="2024-03-12T06:33:35.518" v="78" actId="20577"/>
        <pc:sldMkLst>
          <pc:docMk/>
          <pc:sldMk cId="1217145211" sldId="339"/>
        </pc:sldMkLst>
        <pc:spChg chg="mod">
          <ac:chgData name="Florent Morselli" userId="940af3a2eb92aa4a" providerId="Windows Live" clId="Web-{1B6536CB-EF95-468F-8570-6CD7AB81AD5A}" dt="2024-03-12T06:33:35.518" v="78" actId="20577"/>
          <ac:spMkLst>
            <pc:docMk/>
            <pc:sldMk cId="1217145211" sldId="339"/>
            <ac:spMk id="4" creationId="{52FAB3BD-8D38-9822-48C5-503A99460E2F}"/>
          </ac:spMkLst>
        </pc:spChg>
        <pc:picChg chg="add mod">
          <ac:chgData name="Florent Morselli" userId="940af3a2eb92aa4a" providerId="Windows Live" clId="Web-{1B6536CB-EF95-468F-8570-6CD7AB81AD5A}" dt="2024-03-12T06:32:35.829" v="70" actId="14100"/>
          <ac:picMkLst>
            <pc:docMk/>
            <pc:sldMk cId="1217145211" sldId="339"/>
            <ac:picMk id="2" creationId="{BE756228-3E00-88A5-B36A-8FA9710E7D62}"/>
          </ac:picMkLst>
        </pc:picChg>
      </pc:sldChg>
      <pc:sldChg chg="modSp">
        <pc:chgData name="Florent Morselli" userId="940af3a2eb92aa4a" providerId="Windows Live" clId="Web-{1B6536CB-EF95-468F-8570-6CD7AB81AD5A}" dt="2024-03-11T14:11:48.391" v="29" actId="1076"/>
        <pc:sldMkLst>
          <pc:docMk/>
          <pc:sldMk cId="2537342925" sldId="346"/>
        </pc:sldMkLst>
        <pc:spChg chg="mod">
          <ac:chgData name="Florent Morselli" userId="940af3a2eb92aa4a" providerId="Windows Live" clId="Web-{1B6536CB-EF95-468F-8570-6CD7AB81AD5A}" dt="2024-03-11T14:11:48.391" v="29" actId="1076"/>
          <ac:spMkLst>
            <pc:docMk/>
            <pc:sldMk cId="2537342925" sldId="346"/>
            <ac:spMk id="21" creationId="{947E10EA-F322-82CF-6E37-EC41381E421F}"/>
          </ac:spMkLst>
        </pc:spChg>
        <pc:picChg chg="mod">
          <ac:chgData name="Florent Morselli" userId="940af3a2eb92aa4a" providerId="Windows Live" clId="Web-{1B6536CB-EF95-468F-8570-6CD7AB81AD5A}" dt="2024-03-11T14:11:04.295" v="14" actId="1076"/>
          <ac:picMkLst>
            <pc:docMk/>
            <pc:sldMk cId="2537342925" sldId="346"/>
            <ac:picMk id="6" creationId="{4C38B7D7-71BA-6484-8B82-1B0F43CDBDED}"/>
          </ac:picMkLst>
        </pc:picChg>
      </pc:sldChg>
      <pc:sldChg chg="modSp">
        <pc:chgData name="Florent Morselli" userId="940af3a2eb92aa4a" providerId="Windows Live" clId="Web-{1B6536CB-EF95-468F-8570-6CD7AB81AD5A}" dt="2024-03-11T14:10:11.682" v="0" actId="14100"/>
        <pc:sldMkLst>
          <pc:docMk/>
          <pc:sldMk cId="3203046510" sldId="355"/>
        </pc:sldMkLst>
        <pc:picChg chg="mod">
          <ac:chgData name="Florent Morselli" userId="940af3a2eb92aa4a" providerId="Windows Live" clId="Web-{1B6536CB-EF95-468F-8570-6CD7AB81AD5A}" dt="2024-03-11T14:10:11.682" v="0" actId="14100"/>
          <ac:picMkLst>
            <pc:docMk/>
            <pc:sldMk cId="3203046510" sldId="355"/>
            <ac:picMk id="2" creationId="{4A9C892F-D132-5AEA-81A6-F4D58507776E}"/>
          </ac:picMkLst>
        </pc:picChg>
      </pc:sldChg>
      <pc:sldChg chg="modSp">
        <pc:chgData name="Florent Morselli" userId="940af3a2eb92aa4a" providerId="Windows Live" clId="Web-{1B6536CB-EF95-468F-8570-6CD7AB81AD5A}" dt="2024-03-12T07:02:13.932" v="79" actId="14100"/>
        <pc:sldMkLst>
          <pc:docMk/>
          <pc:sldMk cId="3724441944" sldId="358"/>
        </pc:sldMkLst>
        <pc:picChg chg="mod">
          <ac:chgData name="Florent Morselli" userId="940af3a2eb92aa4a" providerId="Windows Live" clId="Web-{1B6536CB-EF95-468F-8570-6CD7AB81AD5A}" dt="2024-03-12T07:02:13.932" v="79" actId="14100"/>
          <ac:picMkLst>
            <pc:docMk/>
            <pc:sldMk cId="3724441944" sldId="358"/>
            <ac:picMk id="4" creationId="{97B162D5-93C7-E208-5403-5778870F4796}"/>
          </ac:picMkLst>
        </pc:picChg>
      </pc:sldChg>
      <pc:sldChg chg="modSp">
        <pc:chgData name="Florent Morselli" userId="940af3a2eb92aa4a" providerId="Windows Live" clId="Web-{1B6536CB-EF95-468F-8570-6CD7AB81AD5A}" dt="2024-03-12T08:33:10.517" v="110" actId="20577"/>
        <pc:sldMkLst>
          <pc:docMk/>
          <pc:sldMk cId="2806112909" sldId="363"/>
        </pc:sldMkLst>
        <pc:spChg chg="mod">
          <ac:chgData name="Florent Morselli" userId="940af3a2eb92aa4a" providerId="Windows Live" clId="Web-{1B6536CB-EF95-468F-8570-6CD7AB81AD5A}" dt="2024-03-12T08:33:10.517" v="110" actId="20577"/>
          <ac:spMkLst>
            <pc:docMk/>
            <pc:sldMk cId="2806112909" sldId="363"/>
            <ac:spMk id="2" creationId="{836CC2A7-1DAF-4F69-AC4E-9E25494D0D70}"/>
          </ac:spMkLst>
        </pc:spChg>
      </pc:sldChg>
      <pc:sldChg chg="modSp">
        <pc:chgData name="Florent Morselli" userId="940af3a2eb92aa4a" providerId="Windows Live" clId="Web-{1B6536CB-EF95-468F-8570-6CD7AB81AD5A}" dt="2024-03-12T10:30:26.736" v="274" actId="1076"/>
        <pc:sldMkLst>
          <pc:docMk/>
          <pc:sldMk cId="3210748489" sldId="369"/>
        </pc:sldMkLst>
        <pc:spChg chg="mod">
          <ac:chgData name="Florent Morselli" userId="940af3a2eb92aa4a" providerId="Windows Live" clId="Web-{1B6536CB-EF95-468F-8570-6CD7AB81AD5A}" dt="2024-03-12T10:29:14.701" v="266" actId="20577"/>
          <ac:spMkLst>
            <pc:docMk/>
            <pc:sldMk cId="3210748489" sldId="369"/>
            <ac:spMk id="2" creationId="{47C693D2-E73B-6E8D-6AD6-E30C37F8F51F}"/>
          </ac:spMkLst>
        </pc:spChg>
        <pc:picChg chg="mod">
          <ac:chgData name="Florent Morselli" userId="940af3a2eb92aa4a" providerId="Windows Live" clId="Web-{1B6536CB-EF95-468F-8570-6CD7AB81AD5A}" dt="2024-03-12T10:30:26.736" v="274" actId="1076"/>
          <ac:picMkLst>
            <pc:docMk/>
            <pc:sldMk cId="3210748489" sldId="369"/>
            <ac:picMk id="5" creationId="{3510BD54-FD9C-8383-51EB-601AF8B4C00D}"/>
          </ac:picMkLst>
        </pc:picChg>
      </pc:sldChg>
      <pc:sldChg chg="modSp">
        <pc:chgData name="Florent Morselli" userId="940af3a2eb92aa4a" providerId="Windows Live" clId="Web-{1B6536CB-EF95-468F-8570-6CD7AB81AD5A}" dt="2024-03-12T08:34:12.910" v="124" actId="20577"/>
        <pc:sldMkLst>
          <pc:docMk/>
          <pc:sldMk cId="2729226892" sldId="370"/>
        </pc:sldMkLst>
        <pc:spChg chg="mod">
          <ac:chgData name="Florent Morselli" userId="940af3a2eb92aa4a" providerId="Windows Live" clId="Web-{1B6536CB-EF95-468F-8570-6CD7AB81AD5A}" dt="2024-03-12T08:34:12.910" v="124" actId="20577"/>
          <ac:spMkLst>
            <pc:docMk/>
            <pc:sldMk cId="2729226892" sldId="370"/>
            <ac:spMk id="2" creationId="{0F256264-114B-EBA4-3510-070DA9A3DD6A}"/>
          </ac:spMkLst>
        </pc:spChg>
      </pc:sldChg>
      <pc:sldChg chg="modSp">
        <pc:chgData name="Florent Morselli" userId="940af3a2eb92aa4a" providerId="Windows Live" clId="Web-{1B6536CB-EF95-468F-8570-6CD7AB81AD5A}" dt="2024-03-12T07:05:18.473" v="91" actId="20577"/>
        <pc:sldMkLst>
          <pc:docMk/>
          <pc:sldMk cId="2030746685" sldId="372"/>
        </pc:sldMkLst>
        <pc:spChg chg="mod">
          <ac:chgData name="Florent Morselli" userId="940af3a2eb92aa4a" providerId="Windows Live" clId="Web-{1B6536CB-EF95-468F-8570-6CD7AB81AD5A}" dt="2024-03-12T07:05:18.473" v="91" actId="20577"/>
          <ac:spMkLst>
            <pc:docMk/>
            <pc:sldMk cId="2030746685" sldId="372"/>
            <ac:spMk id="5" creationId="{FFCEC229-3E94-DC97-BD01-8F1B99847349}"/>
          </ac:spMkLst>
        </pc:spChg>
      </pc:sldChg>
      <pc:sldChg chg="modSp">
        <pc:chgData name="Florent Morselli" userId="940af3a2eb92aa4a" providerId="Windows Live" clId="Web-{1B6536CB-EF95-468F-8570-6CD7AB81AD5A}" dt="2024-03-12T07:06:16.334" v="93" actId="20577"/>
        <pc:sldMkLst>
          <pc:docMk/>
          <pc:sldMk cId="2804558918" sldId="383"/>
        </pc:sldMkLst>
        <pc:spChg chg="mod">
          <ac:chgData name="Florent Morselli" userId="940af3a2eb92aa4a" providerId="Windows Live" clId="Web-{1B6536CB-EF95-468F-8570-6CD7AB81AD5A}" dt="2024-03-12T07:06:16.334" v="93" actId="20577"/>
          <ac:spMkLst>
            <pc:docMk/>
            <pc:sldMk cId="2804558918" sldId="383"/>
            <ac:spMk id="5" creationId="{82E0978D-9D92-2E6E-6024-50DB428FDD71}"/>
          </ac:spMkLst>
        </pc:spChg>
      </pc:sldChg>
      <pc:sldChg chg="modSp">
        <pc:chgData name="Florent Morselli" userId="940af3a2eb92aa4a" providerId="Windows Live" clId="Web-{1B6536CB-EF95-468F-8570-6CD7AB81AD5A}" dt="2024-03-12T10:30:32.689" v="277" actId="20577"/>
        <pc:sldMkLst>
          <pc:docMk/>
          <pc:sldMk cId="1149966068" sldId="390"/>
        </pc:sldMkLst>
        <pc:spChg chg="mod">
          <ac:chgData name="Florent Morselli" userId="940af3a2eb92aa4a" providerId="Windows Live" clId="Web-{1B6536CB-EF95-468F-8570-6CD7AB81AD5A}" dt="2024-03-12T10:30:32.689" v="277" actId="20577"/>
          <ac:spMkLst>
            <pc:docMk/>
            <pc:sldMk cId="1149966068" sldId="390"/>
            <ac:spMk id="2" creationId="{47C693D2-E73B-6E8D-6AD6-E30C37F8F51F}"/>
          </ac:spMkLst>
        </pc:spChg>
      </pc:sldChg>
      <pc:sldChg chg="modSp">
        <pc:chgData name="Florent Morselli" userId="940af3a2eb92aa4a" providerId="Windows Live" clId="Web-{1B6536CB-EF95-468F-8570-6CD7AB81AD5A}" dt="2024-03-12T07:02:56.090" v="81" actId="20577"/>
        <pc:sldMkLst>
          <pc:docMk/>
          <pc:sldMk cId="2919879316" sldId="397"/>
        </pc:sldMkLst>
        <pc:spChg chg="mod">
          <ac:chgData name="Florent Morselli" userId="940af3a2eb92aa4a" providerId="Windows Live" clId="Web-{1B6536CB-EF95-468F-8570-6CD7AB81AD5A}" dt="2024-03-12T07:02:56.090" v="81" actId="20577"/>
          <ac:spMkLst>
            <pc:docMk/>
            <pc:sldMk cId="2919879316" sldId="397"/>
            <ac:spMk id="5" creationId="{8736C4A5-9238-E19D-B233-22631A4B97C8}"/>
          </ac:spMkLst>
        </pc:spChg>
      </pc:sldChg>
      <pc:sldChg chg="modSp">
        <pc:chgData name="Florent Morselli" userId="940af3a2eb92aa4a" providerId="Windows Live" clId="Web-{1B6536CB-EF95-468F-8570-6CD7AB81AD5A}" dt="2024-03-12T10:03:56.175" v="246" actId="20577"/>
        <pc:sldMkLst>
          <pc:docMk/>
          <pc:sldMk cId="448205980" sldId="400"/>
        </pc:sldMkLst>
        <pc:spChg chg="mod">
          <ac:chgData name="Florent Morselli" userId="940af3a2eb92aa4a" providerId="Windows Live" clId="Web-{1B6536CB-EF95-468F-8570-6CD7AB81AD5A}" dt="2024-03-12T10:03:56.175" v="246" actId="20577"/>
          <ac:spMkLst>
            <pc:docMk/>
            <pc:sldMk cId="448205980" sldId="400"/>
            <ac:spMk id="2" creationId="{9F120317-FCDE-175D-4023-3D10D4CC914C}"/>
          </ac:spMkLst>
        </pc:spChg>
      </pc:sldChg>
      <pc:sldChg chg="modSp">
        <pc:chgData name="Florent Morselli" userId="940af3a2eb92aa4a" providerId="Windows Live" clId="Web-{1B6536CB-EF95-468F-8570-6CD7AB81AD5A}" dt="2024-03-12T08:34:17.019" v="126" actId="20577"/>
        <pc:sldMkLst>
          <pc:docMk/>
          <pc:sldMk cId="3262550297" sldId="401"/>
        </pc:sldMkLst>
        <pc:spChg chg="mod">
          <ac:chgData name="Florent Morselli" userId="940af3a2eb92aa4a" providerId="Windows Live" clId="Web-{1B6536CB-EF95-468F-8570-6CD7AB81AD5A}" dt="2024-03-12T08:34:17.019" v="126" actId="20577"/>
          <ac:spMkLst>
            <pc:docMk/>
            <pc:sldMk cId="3262550297" sldId="401"/>
            <ac:spMk id="2" creationId="{0F256264-114B-EBA4-3510-070DA9A3DD6A}"/>
          </ac:spMkLst>
        </pc:spChg>
      </pc:sldChg>
      <pc:sldChg chg="add replId">
        <pc:chgData name="Florent Morselli" userId="940af3a2eb92aa4a" providerId="Windows Live" clId="Web-{1B6536CB-EF95-468F-8570-6CD7AB81AD5A}" dt="2024-03-11T14:23:57.263" v="33"/>
        <pc:sldMkLst>
          <pc:docMk/>
          <pc:sldMk cId="3160623427" sldId="404"/>
        </pc:sldMkLst>
      </pc:sldChg>
    </pc:docChg>
  </pc:docChgLst>
  <pc:docChgLst>
    <pc:chgData name="Florent Morselli" userId="940af3a2eb92aa4a" providerId="LiveId" clId="{4A2928B6-332A-CD46-A5B8-8097EF0F0221}"/>
    <pc:docChg chg="modSld">
      <pc:chgData name="Florent Morselli" userId="940af3a2eb92aa4a" providerId="LiveId" clId="{4A2928B6-332A-CD46-A5B8-8097EF0F0221}" dt="2024-02-05T16:17:40.343" v="47" actId="20577"/>
      <pc:docMkLst>
        <pc:docMk/>
      </pc:docMkLst>
      <pc:sldChg chg="modSp">
        <pc:chgData name="Florent Morselli" userId="940af3a2eb92aa4a" providerId="LiveId" clId="{4A2928B6-332A-CD46-A5B8-8097EF0F0221}" dt="2024-02-05T16:17:40.343" v="47" actId="20577"/>
        <pc:sldMkLst>
          <pc:docMk/>
          <pc:sldMk cId="3252988415" sldId="289"/>
        </pc:sldMkLst>
        <pc:spChg chg="mod">
          <ac:chgData name="Florent Morselli" userId="940af3a2eb92aa4a" providerId="LiveId" clId="{4A2928B6-332A-CD46-A5B8-8097EF0F0221}" dt="2024-02-05T16:17:40.343" v="47" actId="20577"/>
          <ac:spMkLst>
            <pc:docMk/>
            <pc:sldMk cId="3252988415" sldId="289"/>
            <ac:spMk id="2" creationId="{30418F7D-E75B-4652-4B71-5F6A21C54D90}"/>
          </ac:spMkLst>
        </pc:spChg>
      </pc:sldChg>
      <pc:sldChg chg="modSp">
        <pc:chgData name="Florent Morselli" userId="940af3a2eb92aa4a" providerId="LiveId" clId="{4A2928B6-332A-CD46-A5B8-8097EF0F0221}" dt="2024-02-05T16:17:04.912" v="28" actId="20577"/>
        <pc:sldMkLst>
          <pc:docMk/>
          <pc:sldMk cId="1682912144" sldId="307"/>
        </pc:sldMkLst>
        <pc:spChg chg="mod">
          <ac:chgData name="Florent Morselli" userId="940af3a2eb92aa4a" providerId="LiveId" clId="{4A2928B6-332A-CD46-A5B8-8097EF0F0221}" dt="2024-02-05T16:17:04.912" v="28" actId="20577"/>
          <ac:spMkLst>
            <pc:docMk/>
            <pc:sldMk cId="1682912144" sldId="307"/>
            <ac:spMk id="2" creationId="{30418F7D-E75B-4652-4B71-5F6A21C54D90}"/>
          </ac:spMkLst>
        </pc:spChg>
      </pc:sldChg>
    </pc:docChg>
  </pc:docChgLst>
  <pc:docChgLst>
    <pc:chgData name="Florent Morselli" userId="940af3a2eb92aa4a" providerId="LiveId" clId="{8432D211-BEF2-4944-86BE-3C0AD48F795D}"/>
    <pc:docChg chg="sldOrd">
      <pc:chgData name="Florent Morselli" userId="940af3a2eb92aa4a" providerId="LiveId" clId="{8432D211-BEF2-4944-86BE-3C0AD48F795D}" dt="2024-01-25T23:05:56.490" v="1" actId="1076"/>
      <pc:docMkLst>
        <pc:docMk/>
      </pc:docMkLst>
      <pc:sldChg chg="ord">
        <pc:chgData name="Florent Morselli" userId="940af3a2eb92aa4a" providerId="LiveId" clId="{8432D211-BEF2-4944-86BE-3C0AD48F795D}" dt="2024-01-25T23:05:56.490" v="1" actId="1076"/>
        <pc:sldMkLst>
          <pc:docMk/>
          <pc:sldMk cId="2220519679" sldId="375"/>
        </pc:sldMkLst>
      </pc:sldChg>
    </pc:docChg>
  </pc:docChgLst>
  <pc:docChgLst>
    <pc:chgData name="Florent Morselli" userId="940af3a2eb92aa4a" providerId="Windows Live" clId="Web-{21851557-D266-42A0-9BCE-F02EBEEB5B35}"/>
    <pc:docChg chg="addSld delSld modSld sldOrd">
      <pc:chgData name="Florent Morselli" userId="940af3a2eb92aa4a" providerId="Windows Live" clId="Web-{21851557-D266-42A0-9BCE-F02EBEEB5B35}" dt="2024-02-12T11:44:05.461" v="214" actId="20577"/>
      <pc:docMkLst>
        <pc:docMk/>
      </pc:docMkLst>
      <pc:sldChg chg="del">
        <pc:chgData name="Florent Morselli" userId="940af3a2eb92aa4a" providerId="Windows Live" clId="Web-{21851557-D266-42A0-9BCE-F02EBEEB5B35}" dt="2024-02-12T11:39:35.612" v="201"/>
        <pc:sldMkLst>
          <pc:docMk/>
          <pc:sldMk cId="4275381848" sldId="309"/>
        </pc:sldMkLst>
      </pc:sldChg>
      <pc:sldChg chg="modSp">
        <pc:chgData name="Florent Morselli" userId="940af3a2eb92aa4a" providerId="Windows Live" clId="Web-{21851557-D266-42A0-9BCE-F02EBEEB5B35}" dt="2024-02-12T10:40:03.384" v="23" actId="20577"/>
        <pc:sldMkLst>
          <pc:docMk/>
          <pc:sldMk cId="1530597673" sldId="331"/>
        </pc:sldMkLst>
        <pc:spChg chg="mod">
          <ac:chgData name="Florent Morselli" userId="940af3a2eb92aa4a" providerId="Windows Live" clId="Web-{21851557-D266-42A0-9BCE-F02EBEEB5B35}" dt="2024-02-12T10:40:03.384" v="23" actId="20577"/>
          <ac:spMkLst>
            <pc:docMk/>
            <pc:sldMk cId="1530597673" sldId="331"/>
            <ac:spMk id="5" creationId="{BBF365F3-AAB4-54F1-A36C-31203C95AE8F}"/>
          </ac:spMkLst>
        </pc:spChg>
      </pc:sldChg>
      <pc:sldChg chg="modSp">
        <pc:chgData name="Florent Morselli" userId="940af3a2eb92aa4a" providerId="Windows Live" clId="Web-{21851557-D266-42A0-9BCE-F02EBEEB5B35}" dt="2024-02-12T11:13:23.938" v="38" actId="20577"/>
        <pc:sldMkLst>
          <pc:docMk/>
          <pc:sldMk cId="855906271" sldId="332"/>
        </pc:sldMkLst>
        <pc:spChg chg="mod">
          <ac:chgData name="Florent Morselli" userId="940af3a2eb92aa4a" providerId="Windows Live" clId="Web-{21851557-D266-42A0-9BCE-F02EBEEB5B35}" dt="2024-02-12T11:13:23.938" v="38" actId="20577"/>
          <ac:spMkLst>
            <pc:docMk/>
            <pc:sldMk cId="855906271" sldId="332"/>
            <ac:spMk id="5" creationId="{A7819CBA-63ED-C45B-D8A4-C8FCD353B2B1}"/>
          </ac:spMkLst>
        </pc:spChg>
      </pc:sldChg>
      <pc:sldChg chg="modSp">
        <pc:chgData name="Florent Morselli" userId="940af3a2eb92aa4a" providerId="Windows Live" clId="Web-{21851557-D266-42A0-9BCE-F02EBEEB5B35}" dt="2024-02-12T11:31:00.351" v="139" actId="20577"/>
        <pc:sldMkLst>
          <pc:docMk/>
          <pc:sldMk cId="4220249984" sldId="354"/>
        </pc:sldMkLst>
        <pc:spChg chg="mod">
          <ac:chgData name="Florent Morselli" userId="940af3a2eb92aa4a" providerId="Windows Live" clId="Web-{21851557-D266-42A0-9BCE-F02EBEEB5B35}" dt="2024-02-12T11:31:00.351" v="139" actId="20577"/>
          <ac:spMkLst>
            <pc:docMk/>
            <pc:sldMk cId="4220249984" sldId="354"/>
            <ac:spMk id="5" creationId="{2C70CE95-45ED-ECB2-5133-0C77D6A0FB6A}"/>
          </ac:spMkLst>
        </pc:spChg>
      </pc:sldChg>
      <pc:sldChg chg="modSp">
        <pc:chgData name="Florent Morselli" userId="940af3a2eb92aa4a" providerId="Windows Live" clId="Web-{21851557-D266-42A0-9BCE-F02EBEEB5B35}" dt="2024-02-12T11:35:22.669" v="181" actId="20577"/>
        <pc:sldMkLst>
          <pc:docMk/>
          <pc:sldMk cId="3773009082" sldId="367"/>
        </pc:sldMkLst>
        <pc:spChg chg="mod">
          <ac:chgData name="Florent Morselli" userId="940af3a2eb92aa4a" providerId="Windows Live" clId="Web-{21851557-D266-42A0-9BCE-F02EBEEB5B35}" dt="2024-02-12T11:35:22.669" v="181" actId="20577"/>
          <ac:spMkLst>
            <pc:docMk/>
            <pc:sldMk cId="3773009082" sldId="367"/>
            <ac:spMk id="2" creationId="{9F120317-FCDE-175D-4023-3D10D4CC914C}"/>
          </ac:spMkLst>
        </pc:spChg>
      </pc:sldChg>
      <pc:sldChg chg="modSp">
        <pc:chgData name="Florent Morselli" userId="940af3a2eb92aa4a" providerId="Windows Live" clId="Web-{21851557-D266-42A0-9BCE-F02EBEEB5B35}" dt="2024-02-12T11:34:15.511" v="141" actId="20577"/>
        <pc:sldMkLst>
          <pc:docMk/>
          <pc:sldMk cId="2729226892" sldId="370"/>
        </pc:sldMkLst>
        <pc:spChg chg="mod">
          <ac:chgData name="Florent Morselli" userId="940af3a2eb92aa4a" providerId="Windows Live" clId="Web-{21851557-D266-42A0-9BCE-F02EBEEB5B35}" dt="2024-02-12T11:34:15.511" v="141" actId="20577"/>
          <ac:spMkLst>
            <pc:docMk/>
            <pc:sldMk cId="2729226892" sldId="370"/>
            <ac:spMk id="2" creationId="{0F256264-114B-EBA4-3510-070DA9A3DD6A}"/>
          </ac:spMkLst>
        </pc:spChg>
      </pc:sldChg>
      <pc:sldChg chg="modSp">
        <pc:chgData name="Florent Morselli" userId="940af3a2eb92aa4a" providerId="Windows Live" clId="Web-{21851557-D266-42A0-9BCE-F02EBEEB5B35}" dt="2024-02-12T11:23:09.638" v="80" actId="20577"/>
        <pc:sldMkLst>
          <pc:docMk/>
          <pc:sldMk cId="2220519679" sldId="375"/>
        </pc:sldMkLst>
        <pc:spChg chg="mod">
          <ac:chgData name="Florent Morselli" userId="940af3a2eb92aa4a" providerId="Windows Live" clId="Web-{21851557-D266-42A0-9BCE-F02EBEEB5B35}" dt="2024-02-12T11:23:09.638" v="80" actId="20577"/>
          <ac:spMkLst>
            <pc:docMk/>
            <pc:sldMk cId="2220519679" sldId="375"/>
            <ac:spMk id="5" creationId="{54BBFCF4-1176-E8C6-BBA8-6A699CCD0A81}"/>
          </ac:spMkLst>
        </pc:spChg>
      </pc:sldChg>
      <pc:sldChg chg="modSp">
        <pc:chgData name="Florent Morselli" userId="940af3a2eb92aa4a" providerId="Windows Live" clId="Web-{21851557-D266-42A0-9BCE-F02EBEEB5B35}" dt="2024-02-12T10:39:03.117" v="3" actId="20577"/>
        <pc:sldMkLst>
          <pc:docMk/>
          <pc:sldMk cId="178961672" sldId="382"/>
        </pc:sldMkLst>
        <pc:spChg chg="mod">
          <ac:chgData name="Florent Morselli" userId="940af3a2eb92aa4a" providerId="Windows Live" clId="Web-{21851557-D266-42A0-9BCE-F02EBEEB5B35}" dt="2024-02-12T10:39:03.117" v="3" actId="20577"/>
          <ac:spMkLst>
            <pc:docMk/>
            <pc:sldMk cId="178961672" sldId="382"/>
            <ac:spMk id="5" creationId="{085B35D9-A656-1CC8-8E7D-C3C925388D32}"/>
          </ac:spMkLst>
        </pc:spChg>
      </pc:sldChg>
      <pc:sldChg chg="del">
        <pc:chgData name="Florent Morselli" userId="940af3a2eb92aa4a" providerId="Windows Live" clId="Web-{21851557-D266-42A0-9BCE-F02EBEEB5B35}" dt="2024-02-12T11:42:39.881" v="202"/>
        <pc:sldMkLst>
          <pc:docMk/>
          <pc:sldMk cId="2311957146" sldId="385"/>
        </pc:sldMkLst>
      </pc:sldChg>
      <pc:sldChg chg="modSp add ord replId">
        <pc:chgData name="Florent Morselli" userId="940af3a2eb92aa4a" providerId="Windows Live" clId="Web-{21851557-D266-42A0-9BCE-F02EBEEB5B35}" dt="2024-02-12T11:13:40.470" v="39" actId="20577"/>
        <pc:sldMkLst>
          <pc:docMk/>
          <pc:sldMk cId="427135895" sldId="389"/>
        </pc:sldMkLst>
        <pc:spChg chg="mod">
          <ac:chgData name="Florent Morselli" userId="940af3a2eb92aa4a" providerId="Windows Live" clId="Web-{21851557-D266-42A0-9BCE-F02EBEEB5B35}" dt="2024-02-12T11:13:40.470" v="39" actId="20577"/>
          <ac:spMkLst>
            <pc:docMk/>
            <pc:sldMk cId="427135895" sldId="389"/>
            <ac:spMk id="5" creationId="{A7819CBA-63ED-C45B-D8A4-C8FCD353B2B1}"/>
          </ac:spMkLst>
        </pc:spChg>
      </pc:sldChg>
      <pc:sldChg chg="modSp add replId">
        <pc:chgData name="Florent Morselli" userId="940af3a2eb92aa4a" providerId="Windows Live" clId="Web-{21851557-D266-42A0-9BCE-F02EBEEB5B35}" dt="2024-02-12T11:39:31.174" v="200" actId="20577"/>
        <pc:sldMkLst>
          <pc:docMk/>
          <pc:sldMk cId="1149966068" sldId="390"/>
        </pc:sldMkLst>
        <pc:spChg chg="mod">
          <ac:chgData name="Florent Morselli" userId="940af3a2eb92aa4a" providerId="Windows Live" clId="Web-{21851557-D266-42A0-9BCE-F02EBEEB5B35}" dt="2024-02-12T11:39:31.174" v="200" actId="20577"/>
          <ac:spMkLst>
            <pc:docMk/>
            <pc:sldMk cId="1149966068" sldId="390"/>
            <ac:spMk id="2" creationId="{47C693D2-E73B-6E8D-6AD6-E30C37F8F51F}"/>
          </ac:spMkLst>
        </pc:spChg>
      </pc:sldChg>
      <pc:sldChg chg="modSp add ord replId">
        <pc:chgData name="Florent Morselli" userId="940af3a2eb92aa4a" providerId="Windows Live" clId="Web-{21851557-D266-42A0-9BCE-F02EBEEB5B35}" dt="2024-02-12T11:44:05.461" v="214" actId="20577"/>
        <pc:sldMkLst>
          <pc:docMk/>
          <pc:sldMk cId="715229163" sldId="391"/>
        </pc:sldMkLst>
        <pc:spChg chg="mod">
          <ac:chgData name="Florent Morselli" userId="940af3a2eb92aa4a" providerId="Windows Live" clId="Web-{21851557-D266-42A0-9BCE-F02EBEEB5B35}" dt="2024-02-12T11:44:05.461" v="214" actId="20577"/>
          <ac:spMkLst>
            <pc:docMk/>
            <pc:sldMk cId="715229163" sldId="391"/>
            <ac:spMk id="3" creationId="{F6B6AC15-E1EA-3F18-6B5A-8D55F52E950B}"/>
          </ac:spMkLst>
        </pc:spChg>
      </pc:sldChg>
    </pc:docChg>
  </pc:docChgLst>
  <pc:docChgLst>
    <pc:chgData name="Florent Morselli" userId="940af3a2eb92aa4a" providerId="Windows Live" clId="Web-{D98461B2-8E1E-43F7-98CB-E506FE54A9A0}"/>
    <pc:docChg chg="modSld">
      <pc:chgData name="Florent Morselli" userId="940af3a2eb92aa4a" providerId="Windows Live" clId="Web-{D98461B2-8E1E-43F7-98CB-E506FE54A9A0}" dt="2024-03-14T10:12:16.910" v="178" actId="20577"/>
      <pc:docMkLst>
        <pc:docMk/>
      </pc:docMkLst>
      <pc:sldChg chg="modSp">
        <pc:chgData name="Florent Morselli" userId="940af3a2eb92aa4a" providerId="Windows Live" clId="Web-{D98461B2-8E1E-43F7-98CB-E506FE54A9A0}" dt="2024-03-14T09:58:51.998" v="15" actId="20577"/>
        <pc:sldMkLst>
          <pc:docMk/>
          <pc:sldMk cId="2999111748" sldId="314"/>
        </pc:sldMkLst>
        <pc:spChg chg="mod">
          <ac:chgData name="Florent Morselli" userId="940af3a2eb92aa4a" providerId="Windows Live" clId="Web-{D98461B2-8E1E-43F7-98CB-E506FE54A9A0}" dt="2024-03-14T09:58:51.998" v="15" actId="20577"/>
          <ac:spMkLst>
            <pc:docMk/>
            <pc:sldMk cId="2999111748" sldId="314"/>
            <ac:spMk id="6" creationId="{0DD28F85-EFDE-CF21-3168-E650FAACB50C}"/>
          </ac:spMkLst>
        </pc:spChg>
      </pc:sldChg>
      <pc:sldChg chg="modSp">
        <pc:chgData name="Florent Morselli" userId="940af3a2eb92aa4a" providerId="Windows Live" clId="Web-{D98461B2-8E1E-43F7-98CB-E506FE54A9A0}" dt="2024-03-14T10:12:16.910" v="178" actId="20577"/>
        <pc:sldMkLst>
          <pc:docMk/>
          <pc:sldMk cId="2082954172" sldId="320"/>
        </pc:sldMkLst>
        <pc:spChg chg="mod">
          <ac:chgData name="Florent Morselli" userId="940af3a2eb92aa4a" providerId="Windows Live" clId="Web-{D98461B2-8E1E-43F7-98CB-E506FE54A9A0}" dt="2024-03-14T10:12:16.910" v="178" actId="20577"/>
          <ac:spMkLst>
            <pc:docMk/>
            <pc:sldMk cId="2082954172" sldId="320"/>
            <ac:spMk id="2" creationId="{6B9E2CBF-AE03-8F8D-963E-7C305458004E}"/>
          </ac:spMkLst>
        </pc:spChg>
      </pc:sldChg>
      <pc:sldChg chg="modSp">
        <pc:chgData name="Florent Morselli" userId="940af3a2eb92aa4a" providerId="Windows Live" clId="Web-{D98461B2-8E1E-43F7-98CB-E506FE54A9A0}" dt="2024-03-14T10:11:11.749" v="169" actId="20577"/>
        <pc:sldMkLst>
          <pc:docMk/>
          <pc:sldMk cId="2082024052" sldId="371"/>
        </pc:sldMkLst>
        <pc:spChg chg="mod">
          <ac:chgData name="Florent Morselli" userId="940af3a2eb92aa4a" providerId="Windows Live" clId="Web-{D98461B2-8E1E-43F7-98CB-E506FE54A9A0}" dt="2024-03-14T10:11:11.749" v="169" actId="20577"/>
          <ac:spMkLst>
            <pc:docMk/>
            <pc:sldMk cId="2082024052" sldId="371"/>
            <ac:spMk id="5" creationId="{06D4F427-E587-C342-A0F2-57804B34CE64}"/>
          </ac:spMkLst>
        </pc:spChg>
      </pc:sldChg>
      <pc:sldChg chg="modSp">
        <pc:chgData name="Florent Morselli" userId="940af3a2eb92aa4a" providerId="Windows Live" clId="Web-{D98461B2-8E1E-43F7-98CB-E506FE54A9A0}" dt="2024-03-14T10:11:48.158" v="171" actId="20577"/>
        <pc:sldMkLst>
          <pc:docMk/>
          <pc:sldMk cId="450890159" sldId="388"/>
        </pc:sldMkLst>
        <pc:spChg chg="mod">
          <ac:chgData name="Florent Morselli" userId="940af3a2eb92aa4a" providerId="Windows Live" clId="Web-{D98461B2-8E1E-43F7-98CB-E506FE54A9A0}" dt="2024-03-14T10:11:48.158" v="171" actId="20577"/>
          <ac:spMkLst>
            <pc:docMk/>
            <pc:sldMk cId="450890159" sldId="388"/>
            <ac:spMk id="7" creationId="{F8C07C1B-B640-688D-7EA5-07B59AB90D4E}"/>
          </ac:spMkLst>
        </pc:spChg>
      </pc:sldChg>
      <pc:sldChg chg="modSp">
        <pc:chgData name="Florent Morselli" userId="940af3a2eb92aa4a" providerId="Windows Live" clId="Web-{D98461B2-8E1E-43F7-98CB-E506FE54A9A0}" dt="2024-03-14T10:07:58.283" v="122" actId="20577"/>
        <pc:sldMkLst>
          <pc:docMk/>
          <pc:sldMk cId="3166341673" sldId="396"/>
        </pc:sldMkLst>
        <pc:spChg chg="mod">
          <ac:chgData name="Florent Morselli" userId="940af3a2eb92aa4a" providerId="Windows Live" clId="Web-{D98461B2-8E1E-43F7-98CB-E506FE54A9A0}" dt="2024-03-14T10:07:58.283" v="122" actId="20577"/>
          <ac:spMkLst>
            <pc:docMk/>
            <pc:sldMk cId="3166341673" sldId="396"/>
            <ac:spMk id="2" creationId="{9F120317-FCDE-175D-4023-3D10D4CC914C}"/>
          </ac:spMkLst>
        </pc:spChg>
      </pc:sldChg>
      <pc:sldChg chg="modSp">
        <pc:chgData name="Florent Morselli" userId="940af3a2eb92aa4a" providerId="Windows Live" clId="Web-{D98461B2-8E1E-43F7-98CB-E506FE54A9A0}" dt="2024-03-14T10:08:43.333" v="148" actId="20577"/>
        <pc:sldMkLst>
          <pc:docMk/>
          <pc:sldMk cId="448205980" sldId="400"/>
        </pc:sldMkLst>
        <pc:spChg chg="mod">
          <ac:chgData name="Florent Morselli" userId="940af3a2eb92aa4a" providerId="Windows Live" clId="Web-{D98461B2-8E1E-43F7-98CB-E506FE54A9A0}" dt="2024-03-14T10:08:43.333" v="148" actId="20577"/>
          <ac:spMkLst>
            <pc:docMk/>
            <pc:sldMk cId="448205980" sldId="400"/>
            <ac:spMk id="2" creationId="{9F120317-FCDE-175D-4023-3D10D4CC914C}"/>
          </ac:spMkLst>
        </pc:spChg>
      </pc:sldChg>
    </pc:docChg>
  </pc:docChgLst>
  <pc:docChgLst>
    <pc:chgData name="Florent Morselli" userId="940af3a2eb92aa4a" providerId="Windows Live" clId="Web-{24626231-9D25-4270-8A71-12A50F06C2D3}"/>
    <pc:docChg chg="modSld">
      <pc:chgData name="Florent Morselli" userId="940af3a2eb92aa4a" providerId="Windows Live" clId="Web-{24626231-9D25-4270-8A71-12A50F06C2D3}" dt="2024-03-25T09:45:28.820" v="0" actId="14100"/>
      <pc:docMkLst>
        <pc:docMk/>
      </pc:docMkLst>
      <pc:sldChg chg="modSp">
        <pc:chgData name="Florent Morselli" userId="940af3a2eb92aa4a" providerId="Windows Live" clId="Web-{24626231-9D25-4270-8A71-12A50F06C2D3}" dt="2024-03-25T09:45:28.820" v="0" actId="14100"/>
        <pc:sldMkLst>
          <pc:docMk/>
          <pc:sldMk cId="3160623427" sldId="404"/>
        </pc:sldMkLst>
        <pc:picChg chg="mod">
          <ac:chgData name="Florent Morselli" userId="940af3a2eb92aa4a" providerId="Windows Live" clId="Web-{24626231-9D25-4270-8A71-12A50F06C2D3}" dt="2024-03-25T09:45:28.820" v="0" actId="14100"/>
          <ac:picMkLst>
            <pc:docMk/>
            <pc:sldMk cId="3160623427" sldId="404"/>
            <ac:picMk id="6" creationId="{36BAC743-3662-900B-C503-41303A559792}"/>
          </ac:picMkLst>
        </pc:picChg>
      </pc:sldChg>
    </pc:docChg>
  </pc:docChgLst>
  <pc:docChgLst>
    <pc:chgData name="Florent Morselli" userId="940af3a2eb92aa4a" providerId="Windows Live" clId="Web-{49DF8634-A4F3-4CFD-B0FB-E68B58959BCA}"/>
    <pc:docChg chg="addSld modSld">
      <pc:chgData name="Florent Morselli" userId="940af3a2eb92aa4a" providerId="Windows Live" clId="Web-{49DF8634-A4F3-4CFD-B0FB-E68B58959BCA}" dt="2024-03-08T11:26:31.228" v="27" actId="14100"/>
      <pc:docMkLst>
        <pc:docMk/>
      </pc:docMkLst>
      <pc:sldChg chg="addSp delSp modSp">
        <pc:chgData name="Florent Morselli" userId="940af3a2eb92aa4a" providerId="Windows Live" clId="Web-{49DF8634-A4F3-4CFD-B0FB-E68B58959BCA}" dt="2024-03-08T11:26:31.228" v="27" actId="14100"/>
        <pc:sldMkLst>
          <pc:docMk/>
          <pc:sldMk cId="3203046510" sldId="355"/>
        </pc:sldMkLst>
        <pc:picChg chg="add mod">
          <ac:chgData name="Florent Morselli" userId="940af3a2eb92aa4a" providerId="Windows Live" clId="Web-{49DF8634-A4F3-4CFD-B0FB-E68B58959BCA}" dt="2024-03-08T11:26:31.228" v="27" actId="14100"/>
          <ac:picMkLst>
            <pc:docMk/>
            <pc:sldMk cId="3203046510" sldId="355"/>
            <ac:picMk id="2" creationId="{4A9C892F-D132-5AEA-81A6-F4D58507776E}"/>
          </ac:picMkLst>
        </pc:picChg>
        <pc:picChg chg="del">
          <ac:chgData name="Florent Morselli" userId="940af3a2eb92aa4a" providerId="Windows Live" clId="Web-{49DF8634-A4F3-4CFD-B0FB-E68B58959BCA}" dt="2024-03-08T11:26:07.962" v="22"/>
          <ac:picMkLst>
            <pc:docMk/>
            <pc:sldMk cId="3203046510" sldId="355"/>
            <ac:picMk id="5" creationId="{436575BA-F20F-FE05-259A-F2C16F6F90E0}"/>
          </ac:picMkLst>
        </pc:picChg>
      </pc:sldChg>
      <pc:sldChg chg="addSp delSp modSp">
        <pc:chgData name="Florent Morselli" userId="940af3a2eb92aa4a" providerId="Windows Live" clId="Web-{49DF8634-A4F3-4CFD-B0FB-E68B58959BCA}" dt="2024-03-08T11:20:33.546" v="21" actId="14100"/>
        <pc:sldMkLst>
          <pc:docMk/>
          <pc:sldMk cId="3495517877" sldId="394"/>
        </pc:sldMkLst>
        <pc:picChg chg="add mod">
          <ac:chgData name="Florent Morselli" userId="940af3a2eb92aa4a" providerId="Windows Live" clId="Web-{49DF8634-A4F3-4CFD-B0FB-E68B58959BCA}" dt="2024-03-08T11:20:33.546" v="21" actId="14100"/>
          <ac:picMkLst>
            <pc:docMk/>
            <pc:sldMk cId="3495517877" sldId="394"/>
            <ac:picMk id="2" creationId="{B1074D21-BADD-6518-DA2B-A95D776B3160}"/>
          </ac:picMkLst>
        </pc:picChg>
        <pc:picChg chg="del">
          <ac:chgData name="Florent Morselli" userId="940af3a2eb92aa4a" providerId="Windows Live" clId="Web-{49DF8634-A4F3-4CFD-B0FB-E68B58959BCA}" dt="2024-03-08T11:20:24.187" v="18"/>
          <ac:picMkLst>
            <pc:docMk/>
            <pc:sldMk cId="3495517877" sldId="394"/>
            <ac:picMk id="5" creationId="{15810272-29CB-C5C6-58A9-DD1B6A0196A4}"/>
          </ac:picMkLst>
        </pc:picChg>
      </pc:sldChg>
      <pc:sldChg chg="modSp">
        <pc:chgData name="Florent Morselli" userId="940af3a2eb92aa4a" providerId="Windows Live" clId="Web-{49DF8634-A4F3-4CFD-B0FB-E68B58959BCA}" dt="2024-03-08T11:14:43.130" v="16" actId="20577"/>
        <pc:sldMkLst>
          <pc:docMk/>
          <pc:sldMk cId="3166341673" sldId="396"/>
        </pc:sldMkLst>
        <pc:spChg chg="mod">
          <ac:chgData name="Florent Morselli" userId="940af3a2eb92aa4a" providerId="Windows Live" clId="Web-{49DF8634-A4F3-4CFD-B0FB-E68B58959BCA}" dt="2024-03-08T11:14:43.130" v="16" actId="20577"/>
          <ac:spMkLst>
            <pc:docMk/>
            <pc:sldMk cId="3166341673" sldId="396"/>
            <ac:spMk id="2" creationId="{9F120317-FCDE-175D-4023-3D10D4CC914C}"/>
          </ac:spMkLst>
        </pc:spChg>
      </pc:sldChg>
      <pc:sldChg chg="addSp modSp">
        <pc:chgData name="Florent Morselli" userId="940af3a2eb92aa4a" providerId="Windows Live" clId="Web-{49DF8634-A4F3-4CFD-B0FB-E68B58959BCA}" dt="2024-03-08T09:38:49.015" v="8" actId="14100"/>
        <pc:sldMkLst>
          <pc:docMk/>
          <pc:sldMk cId="3598837960" sldId="402"/>
        </pc:sldMkLst>
        <pc:spChg chg="mod">
          <ac:chgData name="Florent Morselli" userId="940af3a2eb92aa4a" providerId="Windows Live" clId="Web-{49DF8634-A4F3-4CFD-B0FB-E68B58959BCA}" dt="2024-03-08T09:37:04.606" v="7" actId="14100"/>
          <ac:spMkLst>
            <pc:docMk/>
            <pc:sldMk cId="3598837960" sldId="402"/>
            <ac:spMk id="5" creationId="{54BBFCF4-1176-E8C6-BBA8-6A699CCD0A81}"/>
          </ac:spMkLst>
        </pc:spChg>
        <pc:picChg chg="add mod">
          <ac:chgData name="Florent Morselli" userId="940af3a2eb92aa4a" providerId="Windows Live" clId="Web-{49DF8634-A4F3-4CFD-B0FB-E68B58959BCA}" dt="2024-03-08T09:38:49.015" v="8" actId="14100"/>
          <ac:picMkLst>
            <pc:docMk/>
            <pc:sldMk cId="3598837960" sldId="402"/>
            <ac:picMk id="2" creationId="{0B1AA277-033B-9B1B-D2F2-A1C56A01C6D6}"/>
          </ac:picMkLst>
        </pc:picChg>
      </pc:sldChg>
      <pc:sldChg chg="add replId">
        <pc:chgData name="Florent Morselli" userId="940af3a2eb92aa4a" providerId="Windows Live" clId="Web-{49DF8634-A4F3-4CFD-B0FB-E68B58959BCA}" dt="2024-03-08T11:20:21.171" v="17"/>
        <pc:sldMkLst>
          <pc:docMk/>
          <pc:sldMk cId="3513417903" sldId="403"/>
        </pc:sldMkLst>
      </pc:sldChg>
    </pc:docChg>
  </pc:docChgLst>
  <pc:docChgLst>
    <pc:chgData name="Florent Morselli" userId="940af3a2eb92aa4a" providerId="Windows Live" clId="Web-{45823E52-C7BB-4E39-BCD8-3E625E96CCA5}"/>
    <pc:docChg chg="addSld delSld modSld sldOrd">
      <pc:chgData name="Florent Morselli" userId="940af3a2eb92aa4a" providerId="Windows Live" clId="Web-{45823E52-C7BB-4E39-BCD8-3E625E96CCA5}" dt="2024-01-15T12:48:42.940" v="52"/>
      <pc:docMkLst>
        <pc:docMk/>
      </pc:docMkLst>
      <pc:sldChg chg="addSp delSp modSp ord">
        <pc:chgData name="Florent Morselli" userId="940af3a2eb92aa4a" providerId="Windows Live" clId="Web-{45823E52-C7BB-4E39-BCD8-3E625E96CCA5}" dt="2024-01-15T12:47:36.080" v="37" actId="20577"/>
        <pc:sldMkLst>
          <pc:docMk/>
          <pc:sldMk cId="3767200555" sldId="291"/>
        </pc:sldMkLst>
        <pc:spChg chg="add del mod">
          <ac:chgData name="Florent Morselli" userId="940af3a2eb92aa4a" providerId="Windows Live" clId="Web-{45823E52-C7BB-4E39-BCD8-3E625E96CCA5}" dt="2024-01-15T12:47:25.220" v="34"/>
          <ac:spMkLst>
            <pc:docMk/>
            <pc:sldMk cId="3767200555" sldId="291"/>
            <ac:spMk id="2" creationId="{65F9404F-173A-1B9F-5DCC-73FA31728229}"/>
          </ac:spMkLst>
        </pc:spChg>
        <pc:spChg chg="mod">
          <ac:chgData name="Florent Morselli" userId="940af3a2eb92aa4a" providerId="Windows Live" clId="Web-{45823E52-C7BB-4E39-BCD8-3E625E96CCA5}" dt="2024-01-15T12:47:36.080" v="37" actId="20577"/>
          <ac:spMkLst>
            <pc:docMk/>
            <pc:sldMk cId="3767200555" sldId="291"/>
            <ac:spMk id="5" creationId="{A869C23A-C711-4DFA-B181-6EADF1FAF35D}"/>
          </ac:spMkLst>
        </pc:spChg>
      </pc:sldChg>
      <pc:sldChg chg="modSp ord">
        <pc:chgData name="Florent Morselli" userId="940af3a2eb92aa4a" providerId="Windows Live" clId="Web-{45823E52-C7BB-4E39-BCD8-3E625E96CCA5}" dt="2024-01-15T12:47:12.845" v="28" actId="20577"/>
        <pc:sldMkLst>
          <pc:docMk/>
          <pc:sldMk cId="2851270843" sldId="298"/>
        </pc:sldMkLst>
        <pc:spChg chg="mod">
          <ac:chgData name="Florent Morselli" userId="940af3a2eb92aa4a" providerId="Windows Live" clId="Web-{45823E52-C7BB-4E39-BCD8-3E625E96CCA5}" dt="2024-01-15T12:47:12.845" v="28" actId="20577"/>
          <ac:spMkLst>
            <pc:docMk/>
            <pc:sldMk cId="2851270843" sldId="298"/>
            <ac:spMk id="3" creationId="{9880ED97-FA96-A905-0E1E-858A0233F15A}"/>
          </ac:spMkLst>
        </pc:spChg>
      </pc:sldChg>
      <pc:sldChg chg="ord">
        <pc:chgData name="Florent Morselli" userId="940af3a2eb92aa4a" providerId="Windows Live" clId="Web-{45823E52-C7BB-4E39-BCD8-3E625E96CCA5}" dt="2024-01-15T12:48:01.971" v="46"/>
        <pc:sldMkLst>
          <pc:docMk/>
          <pc:sldMk cId="277054238" sldId="299"/>
        </pc:sldMkLst>
      </pc:sldChg>
      <pc:sldChg chg="ord">
        <pc:chgData name="Florent Morselli" userId="940af3a2eb92aa4a" providerId="Windows Live" clId="Web-{45823E52-C7BB-4E39-BCD8-3E625E96CCA5}" dt="2024-01-15T12:46:28.391" v="19"/>
        <pc:sldMkLst>
          <pc:docMk/>
          <pc:sldMk cId="1783694842" sldId="301"/>
        </pc:sldMkLst>
      </pc:sldChg>
      <pc:sldChg chg="ord">
        <pc:chgData name="Florent Morselli" userId="940af3a2eb92aa4a" providerId="Windows Live" clId="Web-{45823E52-C7BB-4E39-BCD8-3E625E96CCA5}" dt="2024-01-15T12:46:28.391" v="18"/>
        <pc:sldMkLst>
          <pc:docMk/>
          <pc:sldMk cId="2963200840" sldId="321"/>
        </pc:sldMkLst>
      </pc:sldChg>
      <pc:sldChg chg="modSp">
        <pc:chgData name="Florent Morselli" userId="940af3a2eb92aa4a" providerId="Windows Live" clId="Web-{45823E52-C7BB-4E39-BCD8-3E625E96CCA5}" dt="2024-01-15T12:47:52.689" v="45" actId="20577"/>
        <pc:sldMkLst>
          <pc:docMk/>
          <pc:sldMk cId="2823730739" sldId="323"/>
        </pc:sldMkLst>
        <pc:spChg chg="mod">
          <ac:chgData name="Florent Morselli" userId="940af3a2eb92aa4a" providerId="Windows Live" clId="Web-{45823E52-C7BB-4E39-BCD8-3E625E96CCA5}" dt="2024-01-15T12:47:52.689" v="45" actId="20577"/>
          <ac:spMkLst>
            <pc:docMk/>
            <pc:sldMk cId="2823730739" sldId="323"/>
            <ac:spMk id="5" creationId="{81E27951-8FD0-8BC5-8564-310B793EBF9F}"/>
          </ac:spMkLst>
        </pc:spChg>
      </pc:sldChg>
      <pc:sldChg chg="modSp">
        <pc:chgData name="Florent Morselli" userId="940af3a2eb92aa4a" providerId="Windows Live" clId="Web-{45823E52-C7BB-4E39-BCD8-3E625E96CCA5}" dt="2024-01-15T12:42:55.011" v="9" actId="20577"/>
        <pc:sldMkLst>
          <pc:docMk/>
          <pc:sldMk cId="4136660316" sldId="338"/>
        </pc:sldMkLst>
        <pc:spChg chg="mod">
          <ac:chgData name="Florent Morselli" userId="940af3a2eb92aa4a" providerId="Windows Live" clId="Web-{45823E52-C7BB-4E39-BCD8-3E625E96CCA5}" dt="2024-01-15T12:42:55.011" v="9" actId="20577"/>
          <ac:spMkLst>
            <pc:docMk/>
            <pc:sldMk cId="4136660316" sldId="338"/>
            <ac:spMk id="4" creationId="{2E870466-6CBF-1C12-6ACA-CEF6B50EFB25}"/>
          </ac:spMkLst>
        </pc:spChg>
      </pc:sldChg>
      <pc:sldChg chg="modSp">
        <pc:chgData name="Florent Morselli" userId="940af3a2eb92aa4a" providerId="Windows Live" clId="Web-{45823E52-C7BB-4E39-BCD8-3E625E96CCA5}" dt="2024-01-15T12:43:54.481" v="17" actId="1076"/>
        <pc:sldMkLst>
          <pc:docMk/>
          <pc:sldMk cId="1217145211" sldId="339"/>
        </pc:sldMkLst>
        <pc:spChg chg="mod">
          <ac:chgData name="Florent Morselli" userId="940af3a2eb92aa4a" providerId="Windows Live" clId="Web-{45823E52-C7BB-4E39-BCD8-3E625E96CCA5}" dt="2024-01-15T12:43:54.481" v="17" actId="1076"/>
          <ac:spMkLst>
            <pc:docMk/>
            <pc:sldMk cId="1217145211" sldId="339"/>
            <ac:spMk id="4" creationId="{52FAB3BD-8D38-9822-48C5-503A99460E2F}"/>
          </ac:spMkLst>
        </pc:spChg>
      </pc:sldChg>
      <pc:sldChg chg="modSp">
        <pc:chgData name="Florent Morselli" userId="940af3a2eb92aa4a" providerId="Windows Live" clId="Web-{45823E52-C7BB-4E39-BCD8-3E625E96CCA5}" dt="2024-01-15T12:48:37.706" v="49" actId="20577"/>
        <pc:sldMkLst>
          <pc:docMk/>
          <pc:sldMk cId="2434930551" sldId="342"/>
        </pc:sldMkLst>
        <pc:spChg chg="mod">
          <ac:chgData name="Florent Morselli" userId="940af3a2eb92aa4a" providerId="Windows Live" clId="Web-{45823E52-C7BB-4E39-BCD8-3E625E96CCA5}" dt="2024-01-15T12:48:37.706" v="49" actId="20577"/>
          <ac:spMkLst>
            <pc:docMk/>
            <pc:sldMk cId="2434930551" sldId="342"/>
            <ac:spMk id="3" creationId="{AAE1614B-CC79-5358-DF36-E4CDED4AFB09}"/>
          </ac:spMkLst>
        </pc:spChg>
      </pc:sldChg>
      <pc:sldChg chg="add replId">
        <pc:chgData name="Florent Morselli" userId="940af3a2eb92aa4a" providerId="Windows Live" clId="Web-{45823E52-C7BB-4E39-BCD8-3E625E96CCA5}" dt="2024-01-15T12:48:42.581" v="50"/>
        <pc:sldMkLst>
          <pc:docMk/>
          <pc:sldMk cId="837540427" sldId="343"/>
        </pc:sldMkLst>
      </pc:sldChg>
      <pc:sldChg chg="addSp modSp new del ord">
        <pc:chgData name="Florent Morselli" userId="940af3a2eb92aa4a" providerId="Windows Live" clId="Web-{45823E52-C7BB-4E39-BCD8-3E625E96CCA5}" dt="2024-01-15T12:41:46.728" v="6"/>
        <pc:sldMkLst>
          <pc:docMk/>
          <pc:sldMk cId="2385496622" sldId="343"/>
        </pc:sldMkLst>
        <pc:picChg chg="add mod">
          <ac:chgData name="Florent Morselli" userId="940af3a2eb92aa4a" providerId="Windows Live" clId="Web-{45823E52-C7BB-4E39-BCD8-3E625E96CCA5}" dt="2024-01-15T12:41:25.743" v="5" actId="14100"/>
          <ac:picMkLst>
            <pc:docMk/>
            <pc:sldMk cId="2385496622" sldId="343"/>
            <ac:picMk id="2" creationId="{156A2BAD-6A9E-432E-1C15-D11DA1141C6E}"/>
          </ac:picMkLst>
        </pc:picChg>
      </pc:sldChg>
      <pc:sldChg chg="add replId">
        <pc:chgData name="Florent Morselli" userId="940af3a2eb92aa4a" providerId="Windows Live" clId="Web-{45823E52-C7BB-4E39-BCD8-3E625E96CCA5}" dt="2024-01-15T12:48:42.737" v="51"/>
        <pc:sldMkLst>
          <pc:docMk/>
          <pc:sldMk cId="2686116978" sldId="344"/>
        </pc:sldMkLst>
      </pc:sldChg>
      <pc:sldChg chg="add replId">
        <pc:chgData name="Florent Morselli" userId="940af3a2eb92aa4a" providerId="Windows Live" clId="Web-{45823E52-C7BB-4E39-BCD8-3E625E96CCA5}" dt="2024-01-15T12:48:42.940" v="52"/>
        <pc:sldMkLst>
          <pc:docMk/>
          <pc:sldMk cId="844209989" sldId="345"/>
        </pc:sldMkLst>
      </pc:sldChg>
    </pc:docChg>
  </pc:docChgLst>
  <pc:docChgLst>
    <pc:chgData name="Florent Morselli" userId="940af3a2eb92aa4a" providerId="Windows Live" clId="Web-{A4AFA915-1CFA-4094-898E-242FB328F490}"/>
    <pc:docChg chg="modSld">
      <pc:chgData name="Florent Morselli" userId="940af3a2eb92aa4a" providerId="Windows Live" clId="Web-{A4AFA915-1CFA-4094-898E-242FB328F490}" dt="2024-01-26T09:08:06.922" v="25" actId="1076"/>
      <pc:docMkLst>
        <pc:docMk/>
      </pc:docMkLst>
      <pc:sldChg chg="modSp">
        <pc:chgData name="Florent Morselli" userId="940af3a2eb92aa4a" providerId="Windows Live" clId="Web-{A4AFA915-1CFA-4094-898E-242FB328F490}" dt="2024-01-26T08:59:06.781" v="6" actId="20577"/>
        <pc:sldMkLst>
          <pc:docMk/>
          <pc:sldMk cId="3970035628" sldId="288"/>
        </pc:sldMkLst>
        <pc:spChg chg="mod">
          <ac:chgData name="Florent Morselli" userId="940af3a2eb92aa4a" providerId="Windows Live" clId="Web-{A4AFA915-1CFA-4094-898E-242FB328F490}" dt="2024-01-26T08:59:06.781" v="6" actId="20577"/>
          <ac:spMkLst>
            <pc:docMk/>
            <pc:sldMk cId="3970035628" sldId="288"/>
            <ac:spMk id="2" creationId="{30418F7D-E75B-4652-4B71-5F6A21C54D90}"/>
          </ac:spMkLst>
        </pc:spChg>
      </pc:sldChg>
      <pc:sldChg chg="modSp">
        <pc:chgData name="Florent Morselli" userId="940af3a2eb92aa4a" providerId="Windows Live" clId="Web-{A4AFA915-1CFA-4094-898E-242FB328F490}" dt="2024-01-26T08:59:41.282" v="10" actId="14100"/>
        <pc:sldMkLst>
          <pc:docMk/>
          <pc:sldMk cId="3252988415" sldId="289"/>
        </pc:sldMkLst>
        <pc:spChg chg="mod">
          <ac:chgData name="Florent Morselli" userId="940af3a2eb92aa4a" providerId="Windows Live" clId="Web-{A4AFA915-1CFA-4094-898E-242FB328F490}" dt="2024-01-26T08:59:41.282" v="10" actId="14100"/>
          <ac:spMkLst>
            <pc:docMk/>
            <pc:sldMk cId="3252988415" sldId="289"/>
            <ac:spMk id="2" creationId="{30418F7D-E75B-4652-4B71-5F6A21C54D90}"/>
          </ac:spMkLst>
        </pc:spChg>
      </pc:sldChg>
      <pc:sldChg chg="modSp">
        <pc:chgData name="Florent Morselli" userId="940af3a2eb92aa4a" providerId="Windows Live" clId="Web-{A4AFA915-1CFA-4094-898E-242FB328F490}" dt="2024-01-26T09:08:06.922" v="25" actId="1076"/>
        <pc:sldMkLst>
          <pc:docMk/>
          <pc:sldMk cId="1617023934" sldId="295"/>
        </pc:sldMkLst>
        <pc:spChg chg="mod">
          <ac:chgData name="Florent Morselli" userId="940af3a2eb92aa4a" providerId="Windows Live" clId="Web-{A4AFA915-1CFA-4094-898E-242FB328F490}" dt="2024-01-26T09:08:06.922" v="25" actId="1076"/>
          <ac:spMkLst>
            <pc:docMk/>
            <pc:sldMk cId="1617023934" sldId="295"/>
            <ac:spMk id="5" creationId="{AFB81EF5-F2EB-87EF-E779-8FFB765A7877}"/>
          </ac:spMkLst>
        </pc:spChg>
      </pc:sldChg>
    </pc:docChg>
  </pc:docChgLst>
  <pc:docChgLst>
    <pc:chgData name="Florent Morselli" userId="940af3a2eb92aa4a" providerId="Windows Live" clId="Web-{8E60791C-2580-48D5-92B1-4112603DC4D7}"/>
    <pc:docChg chg="modSld">
      <pc:chgData name="Florent Morselli" userId="940af3a2eb92aa4a" providerId="Windows Live" clId="Web-{8E60791C-2580-48D5-92B1-4112603DC4D7}" dt="2024-01-15T12:36:07.294" v="6" actId="20577"/>
      <pc:docMkLst>
        <pc:docMk/>
      </pc:docMkLst>
      <pc:sldChg chg="modSp">
        <pc:chgData name="Florent Morselli" userId="940af3a2eb92aa4a" providerId="Windows Live" clId="Web-{8E60791C-2580-48D5-92B1-4112603DC4D7}" dt="2024-01-15T12:36:07.294" v="6" actId="20577"/>
        <pc:sldMkLst>
          <pc:docMk/>
          <pc:sldMk cId="3970035628" sldId="288"/>
        </pc:sldMkLst>
        <pc:spChg chg="mod">
          <ac:chgData name="Florent Morselli" userId="940af3a2eb92aa4a" providerId="Windows Live" clId="Web-{8E60791C-2580-48D5-92B1-4112603DC4D7}" dt="2024-01-15T12:36:07.294" v="6" actId="20577"/>
          <ac:spMkLst>
            <pc:docMk/>
            <pc:sldMk cId="3970035628" sldId="288"/>
            <ac:spMk id="2" creationId="{30418F7D-E75B-4652-4B71-5F6A21C54D90}"/>
          </ac:spMkLst>
        </pc:spChg>
      </pc:sldChg>
    </pc:docChg>
  </pc:docChgLst>
  <pc:docChgLst>
    <pc:chgData name="Florent Morselli" userId="940af3a2eb92aa4a" providerId="Windows Live" clId="Web-{F619AE2E-3E42-44C0-8694-032C297BE838}"/>
    <pc:docChg chg="addSld modSld">
      <pc:chgData name="Florent Morselli" userId="940af3a2eb92aa4a" providerId="Windows Live" clId="Web-{F619AE2E-3E42-44C0-8694-032C297BE838}" dt="2024-03-04T14:57:46.962" v="83" actId="20577"/>
      <pc:docMkLst>
        <pc:docMk/>
      </pc:docMkLst>
      <pc:sldChg chg="modSp">
        <pc:chgData name="Florent Morselli" userId="940af3a2eb92aa4a" providerId="Windows Live" clId="Web-{F619AE2E-3E42-44C0-8694-032C297BE838}" dt="2024-03-04T13:10:40.271" v="3" actId="20577"/>
        <pc:sldMkLst>
          <pc:docMk/>
          <pc:sldMk cId="3970035628" sldId="288"/>
        </pc:sldMkLst>
        <pc:spChg chg="mod">
          <ac:chgData name="Florent Morselli" userId="940af3a2eb92aa4a" providerId="Windows Live" clId="Web-{F619AE2E-3E42-44C0-8694-032C297BE838}" dt="2024-03-04T13:10:40.271" v="3" actId="20577"/>
          <ac:spMkLst>
            <pc:docMk/>
            <pc:sldMk cId="3970035628" sldId="288"/>
            <ac:spMk id="2" creationId="{30418F7D-E75B-4652-4B71-5F6A21C54D90}"/>
          </ac:spMkLst>
        </pc:spChg>
      </pc:sldChg>
      <pc:sldChg chg="modSp">
        <pc:chgData name="Florent Morselli" userId="940af3a2eb92aa4a" providerId="Windows Live" clId="Web-{F619AE2E-3E42-44C0-8694-032C297BE838}" dt="2024-03-04T13:18:16.131" v="32" actId="20577"/>
        <pc:sldMkLst>
          <pc:docMk/>
          <pc:sldMk cId="176375302" sldId="322"/>
        </pc:sldMkLst>
        <pc:spChg chg="mod">
          <ac:chgData name="Florent Morselli" userId="940af3a2eb92aa4a" providerId="Windows Live" clId="Web-{F619AE2E-3E42-44C0-8694-032C297BE838}" dt="2024-03-04T13:18:16.131" v="32" actId="20577"/>
          <ac:spMkLst>
            <pc:docMk/>
            <pc:sldMk cId="176375302" sldId="322"/>
            <ac:spMk id="5" creationId="{231B69F1-F865-B21B-75C4-3A4E012F2247}"/>
          </ac:spMkLst>
        </pc:spChg>
      </pc:sldChg>
      <pc:sldChg chg="modSp">
        <pc:chgData name="Florent Morselli" userId="940af3a2eb92aa4a" providerId="Windows Live" clId="Web-{F619AE2E-3E42-44C0-8694-032C297BE838}" dt="2024-03-04T13:57:01.919" v="64" actId="20577"/>
        <pc:sldMkLst>
          <pc:docMk/>
          <pc:sldMk cId="855906271" sldId="332"/>
        </pc:sldMkLst>
        <pc:spChg chg="mod">
          <ac:chgData name="Florent Morselli" userId="940af3a2eb92aa4a" providerId="Windows Live" clId="Web-{F619AE2E-3E42-44C0-8694-032C297BE838}" dt="2024-03-04T13:57:01.919" v="64" actId="20577"/>
          <ac:spMkLst>
            <pc:docMk/>
            <pc:sldMk cId="855906271" sldId="332"/>
            <ac:spMk id="5" creationId="{A7819CBA-63ED-C45B-D8A4-C8FCD353B2B1}"/>
          </ac:spMkLst>
        </pc:spChg>
      </pc:sldChg>
      <pc:sldChg chg="modSp">
        <pc:chgData name="Florent Morselli" userId="940af3a2eb92aa4a" providerId="Windows Live" clId="Web-{F619AE2E-3E42-44C0-8694-032C297BE838}" dt="2024-03-04T14:57:46.962" v="83" actId="20577"/>
        <pc:sldMkLst>
          <pc:docMk/>
          <pc:sldMk cId="2729226892" sldId="370"/>
        </pc:sldMkLst>
        <pc:spChg chg="mod">
          <ac:chgData name="Florent Morselli" userId="940af3a2eb92aa4a" providerId="Windows Live" clId="Web-{F619AE2E-3E42-44C0-8694-032C297BE838}" dt="2024-03-04T14:57:46.962" v="83" actId="20577"/>
          <ac:spMkLst>
            <pc:docMk/>
            <pc:sldMk cId="2729226892" sldId="370"/>
            <ac:spMk id="2" creationId="{0F256264-114B-EBA4-3510-070DA9A3DD6A}"/>
          </ac:spMkLst>
        </pc:spChg>
      </pc:sldChg>
      <pc:sldChg chg="modSp">
        <pc:chgData name="Florent Morselli" userId="940af3a2eb92aa4a" providerId="Windows Live" clId="Web-{F619AE2E-3E42-44C0-8694-032C297BE838}" dt="2024-03-04T14:19:04.932" v="68" actId="20577"/>
        <pc:sldMkLst>
          <pc:docMk/>
          <pc:sldMk cId="2220519679" sldId="375"/>
        </pc:sldMkLst>
        <pc:spChg chg="mod">
          <ac:chgData name="Florent Morselli" userId="940af3a2eb92aa4a" providerId="Windows Live" clId="Web-{F619AE2E-3E42-44C0-8694-032C297BE838}" dt="2024-03-04T14:19:04.932" v="68" actId="20577"/>
          <ac:spMkLst>
            <pc:docMk/>
            <pc:sldMk cId="2220519679" sldId="375"/>
            <ac:spMk id="5" creationId="{54BBFCF4-1176-E8C6-BBA8-6A699CCD0A81}"/>
          </ac:spMkLst>
        </pc:spChg>
      </pc:sldChg>
      <pc:sldChg chg="modSp">
        <pc:chgData name="Florent Morselli" userId="940af3a2eb92aa4a" providerId="Windows Live" clId="Web-{F619AE2E-3E42-44C0-8694-032C297BE838}" dt="2024-03-04T13:56:30.074" v="48" actId="1076"/>
        <pc:sldMkLst>
          <pc:docMk/>
          <pc:sldMk cId="2804558918" sldId="383"/>
        </pc:sldMkLst>
        <pc:spChg chg="mod">
          <ac:chgData name="Florent Morselli" userId="940af3a2eb92aa4a" providerId="Windows Live" clId="Web-{F619AE2E-3E42-44C0-8694-032C297BE838}" dt="2024-03-04T13:56:30.074" v="48" actId="1076"/>
          <ac:spMkLst>
            <pc:docMk/>
            <pc:sldMk cId="2804558918" sldId="383"/>
            <ac:spMk id="5" creationId="{82E0978D-9D92-2E6E-6024-50DB428FDD71}"/>
          </ac:spMkLst>
        </pc:spChg>
      </pc:sldChg>
      <pc:sldChg chg="modSp add replId">
        <pc:chgData name="Florent Morselli" userId="940af3a2eb92aa4a" providerId="Windows Live" clId="Web-{F619AE2E-3E42-44C0-8694-032C297BE838}" dt="2024-03-04T13:10:48.693" v="6" actId="20577"/>
        <pc:sldMkLst>
          <pc:docMk/>
          <pc:sldMk cId="1864517792" sldId="392"/>
        </pc:sldMkLst>
        <pc:spChg chg="mod">
          <ac:chgData name="Florent Morselli" userId="940af3a2eb92aa4a" providerId="Windows Live" clId="Web-{F619AE2E-3E42-44C0-8694-032C297BE838}" dt="2024-03-04T13:10:48.693" v="6" actId="20577"/>
          <ac:spMkLst>
            <pc:docMk/>
            <pc:sldMk cId="1864517792" sldId="392"/>
            <ac:spMk id="2" creationId="{30418F7D-E75B-4652-4B71-5F6A21C54D90}"/>
          </ac:spMkLst>
        </pc:spChg>
      </pc:sldChg>
    </pc:docChg>
  </pc:docChgLst>
  <pc:docChgLst>
    <pc:chgData name="Florent Morselli" userId="940af3a2eb92aa4a" providerId="LiveId" clId="{E12E68C5-17ED-4898-ADDD-EF8B801E0DA1}"/>
    <pc:docChg chg="undo redo custSel addSld delSld modSld sldOrd modMainMaster">
      <pc:chgData name="Florent Morselli" userId="940af3a2eb92aa4a" providerId="LiveId" clId="{E12E68C5-17ED-4898-ADDD-EF8B801E0DA1}" dt="2023-02-02T18:00:44.772" v="5710" actId="20577"/>
      <pc:docMkLst>
        <pc:docMk/>
      </pc:docMkLst>
      <pc:sldChg chg="addSp delSp modSp del mod setBg modClrScheme chgLayout">
        <pc:chgData name="Florent Morselli" userId="940af3a2eb92aa4a" providerId="LiveId" clId="{E12E68C5-17ED-4898-ADDD-EF8B801E0DA1}" dt="2023-02-02T17:29:05.408" v="5324" actId="47"/>
        <pc:sldMkLst>
          <pc:docMk/>
          <pc:sldMk cId="3539798067" sldId="256"/>
        </pc:sldMkLst>
        <pc:spChg chg="add del mod ord">
          <ac:chgData name="Florent Morselli" userId="940af3a2eb92aa4a" providerId="LiveId" clId="{E12E68C5-17ED-4898-ADDD-EF8B801E0DA1}" dt="2023-02-02T17:29:01.552" v="5323" actId="700"/>
          <ac:spMkLst>
            <pc:docMk/>
            <pc:sldMk cId="3539798067" sldId="256"/>
            <ac:spMk id="2" creationId="{71A2DEFD-968C-F86E-B414-EC0A5C5C79B6}"/>
          </ac:spMkLst>
        </pc:spChg>
        <pc:spChg chg="add mod ord">
          <ac:chgData name="Florent Morselli" userId="940af3a2eb92aa4a" providerId="LiveId" clId="{E12E68C5-17ED-4898-ADDD-EF8B801E0DA1}" dt="2023-01-29T10:00:09.104" v="574" actId="167"/>
          <ac:spMkLst>
            <pc:docMk/>
            <pc:sldMk cId="3539798067" sldId="256"/>
            <ac:spMk id="2" creationId="{F441DA9E-6F40-4D82-FA42-4F2678C45A30}"/>
          </ac:spMkLst>
        </pc:spChg>
        <pc:spChg chg="add del mod ord">
          <ac:chgData name="Florent Morselli" userId="940af3a2eb92aa4a" providerId="LiveId" clId="{E12E68C5-17ED-4898-ADDD-EF8B801E0DA1}" dt="2023-02-02T17:29:01.552" v="5323" actId="700"/>
          <ac:spMkLst>
            <pc:docMk/>
            <pc:sldMk cId="3539798067" sldId="256"/>
            <ac:spMk id="3" creationId="{DC99A53C-AEFD-09E1-CD11-29A8D493ED4B}"/>
          </ac:spMkLst>
        </pc:spChg>
        <pc:spChg chg="add mod ord">
          <ac:chgData name="Florent Morselli" userId="940af3a2eb92aa4a" providerId="LiveId" clId="{E12E68C5-17ED-4898-ADDD-EF8B801E0DA1}" dt="2023-02-02T17:29:01.552" v="5323" actId="700"/>
          <ac:spMkLst>
            <pc:docMk/>
            <pc:sldMk cId="3539798067" sldId="256"/>
            <ac:spMk id="4" creationId="{0ADF7757-1E21-25EB-C36B-0C90F04DBB0C}"/>
          </ac:spMkLst>
        </pc:spChg>
        <pc:spChg chg="mod">
          <ac:chgData name="Florent Morselli" userId="940af3a2eb92aa4a" providerId="LiveId" clId="{E12E68C5-17ED-4898-ADDD-EF8B801E0DA1}" dt="2023-01-29T09:58:57.222" v="573" actId="34135"/>
          <ac:spMkLst>
            <pc:docMk/>
            <pc:sldMk cId="3539798067" sldId="256"/>
            <ac:spMk id="13" creationId="{E0A64962-4C5A-5CC5-1DC5-A51EA40A0F4C}"/>
          </ac:spMkLst>
        </pc:spChg>
        <pc:spChg chg="mod">
          <ac:chgData name="Florent Morselli" userId="940af3a2eb92aa4a" providerId="LiveId" clId="{E12E68C5-17ED-4898-ADDD-EF8B801E0DA1}" dt="2023-01-29T09:58:57.222" v="573" actId="34135"/>
          <ac:spMkLst>
            <pc:docMk/>
            <pc:sldMk cId="3539798067" sldId="256"/>
            <ac:spMk id="15" creationId="{D21C3B4B-6E0A-D3CB-6BBD-68984F359014}"/>
          </ac:spMkLst>
        </pc:spChg>
        <pc:spChg chg="mod">
          <ac:chgData name="Florent Morselli" userId="940af3a2eb92aa4a" providerId="LiveId" clId="{E12E68C5-17ED-4898-ADDD-EF8B801E0DA1}" dt="2023-01-29T09:58:57.222" v="573" actId="34135"/>
          <ac:spMkLst>
            <pc:docMk/>
            <pc:sldMk cId="3539798067" sldId="256"/>
            <ac:spMk id="17" creationId="{CF51A91E-432F-2794-CFE6-087CD0B92600}"/>
          </ac:spMkLst>
        </pc:spChg>
        <pc:spChg chg="mod">
          <ac:chgData name="Florent Morselli" userId="940af3a2eb92aa4a" providerId="LiveId" clId="{E12E68C5-17ED-4898-ADDD-EF8B801E0DA1}" dt="2023-01-29T09:58:57.222" v="573" actId="34135"/>
          <ac:spMkLst>
            <pc:docMk/>
            <pc:sldMk cId="3539798067" sldId="256"/>
            <ac:spMk id="18" creationId="{B7F80D75-DCA1-EFA0-710E-8881EF4806CA}"/>
          </ac:spMkLst>
        </pc:spChg>
        <pc:spChg chg="mod">
          <ac:chgData name="Florent Morselli" userId="940af3a2eb92aa4a" providerId="LiveId" clId="{E12E68C5-17ED-4898-ADDD-EF8B801E0DA1}" dt="2023-01-30T13:23:29.449" v="2769" actId="6549"/>
          <ac:spMkLst>
            <pc:docMk/>
            <pc:sldMk cId="3539798067" sldId="256"/>
            <ac:spMk id="21" creationId="{1B202439-5929-3B32-73A6-916FB99DCB12}"/>
          </ac:spMkLst>
        </pc:spChg>
        <pc:grpChg chg="add del mod">
          <ac:chgData name="Florent Morselli" userId="940af3a2eb92aa4a" providerId="LiveId" clId="{E12E68C5-17ED-4898-ADDD-EF8B801E0DA1}" dt="2023-01-29T10:07:38.872" v="671" actId="478"/>
          <ac:grpSpMkLst>
            <pc:docMk/>
            <pc:sldMk cId="3539798067" sldId="256"/>
            <ac:grpSpMk id="3" creationId="{6EB9A33F-E7EB-F2A5-2D5C-13D5D6054308}"/>
          </ac:grpSpMkLst>
        </pc:grpChg>
        <pc:grpChg chg="mod">
          <ac:chgData name="Florent Morselli" userId="940af3a2eb92aa4a" providerId="LiveId" clId="{E12E68C5-17ED-4898-ADDD-EF8B801E0DA1}" dt="2023-01-29T09:58:57.222" v="573" actId="34135"/>
          <ac:grpSpMkLst>
            <pc:docMk/>
            <pc:sldMk cId="3539798067" sldId="256"/>
            <ac:grpSpMk id="19" creationId="{C12CC429-62FE-6EC8-7A4E-E88F857E00DC}"/>
          </ac:grpSpMkLst>
        </pc:grpChg>
        <pc:picChg chg="mod">
          <ac:chgData name="Florent Morselli" userId="940af3a2eb92aa4a" providerId="LiveId" clId="{E12E68C5-17ED-4898-ADDD-EF8B801E0DA1}" dt="2023-01-29T09:58:57.222" v="573" actId="34135"/>
          <ac:picMkLst>
            <pc:docMk/>
            <pc:sldMk cId="3539798067" sldId="256"/>
            <ac:picMk id="5" creationId="{AF28BF63-6944-150B-5BB9-43DA0CF59AAB}"/>
          </ac:picMkLst>
        </pc:picChg>
        <pc:picChg chg="mod">
          <ac:chgData name="Florent Morselli" userId="940af3a2eb92aa4a" providerId="LiveId" clId="{E12E68C5-17ED-4898-ADDD-EF8B801E0DA1}" dt="2023-01-29T09:58:57.222" v="573" actId="34135"/>
          <ac:picMkLst>
            <pc:docMk/>
            <pc:sldMk cId="3539798067" sldId="256"/>
            <ac:picMk id="7" creationId="{14398BAF-1B9B-79C2-9E9A-34B5D5BDB690}"/>
          </ac:picMkLst>
        </pc:picChg>
      </pc:sldChg>
      <pc:sldChg chg="addSp delSp modSp mod modClrScheme chgLayout">
        <pc:chgData name="Florent Morselli" userId="940af3a2eb92aa4a" providerId="LiveId" clId="{E12E68C5-17ED-4898-ADDD-EF8B801E0DA1}" dt="2023-01-29T16:04:42.958" v="1122" actId="20577"/>
        <pc:sldMkLst>
          <pc:docMk/>
          <pc:sldMk cId="3391960758" sldId="257"/>
        </pc:sldMkLst>
        <pc:spChg chg="add mod">
          <ac:chgData name="Florent Morselli" userId="940af3a2eb92aa4a" providerId="LiveId" clId="{E12E68C5-17ED-4898-ADDD-EF8B801E0DA1}" dt="2023-01-29T16:04:42.958" v="1122" actId="20577"/>
          <ac:spMkLst>
            <pc:docMk/>
            <pc:sldMk cId="3391960758" sldId="257"/>
            <ac:spMk id="2" creationId="{B158CAAA-EC3E-BFF9-347E-3A3EA3F3A4F1}"/>
          </ac:spMkLst>
        </pc:spChg>
        <pc:spChg chg="add del mod">
          <ac:chgData name="Florent Morselli" userId="940af3a2eb92aa4a" providerId="LiveId" clId="{E12E68C5-17ED-4898-ADDD-EF8B801E0DA1}" dt="2023-01-29T10:08:19.784" v="692" actId="478"/>
          <ac:spMkLst>
            <pc:docMk/>
            <pc:sldMk cId="3391960758" sldId="257"/>
            <ac:spMk id="3" creationId="{BED43841-CF9E-3634-A6C8-CB2F4ADF150E}"/>
          </ac:spMkLst>
        </pc:spChg>
        <pc:spChg chg="del mod">
          <ac:chgData name="Florent Morselli" userId="940af3a2eb92aa4a" providerId="LiveId" clId="{E12E68C5-17ED-4898-ADDD-EF8B801E0DA1}" dt="2023-01-27T15:13:41.053" v="19" actId="478"/>
          <ac:spMkLst>
            <pc:docMk/>
            <pc:sldMk cId="3391960758" sldId="257"/>
            <ac:spMk id="21" creationId="{1B202439-5929-3B32-73A6-916FB99DCB12}"/>
          </ac:spMkLst>
        </pc:spChg>
        <pc:grpChg chg="del">
          <ac:chgData name="Florent Morselli" userId="940af3a2eb92aa4a" providerId="LiveId" clId="{E12E68C5-17ED-4898-ADDD-EF8B801E0DA1}" dt="2023-01-29T10:08:17.041" v="688" actId="478"/>
          <ac:grpSpMkLst>
            <pc:docMk/>
            <pc:sldMk cId="3391960758" sldId="257"/>
            <ac:grpSpMk id="19" creationId="{C12CC429-62FE-6EC8-7A4E-E88F857E00DC}"/>
          </ac:grpSpMkLst>
        </pc:grpChg>
        <pc:picChg chg="del">
          <ac:chgData name="Florent Morselli" userId="940af3a2eb92aa4a" providerId="LiveId" clId="{E12E68C5-17ED-4898-ADDD-EF8B801E0DA1}" dt="2023-01-29T10:08:18.490" v="690" actId="478"/>
          <ac:picMkLst>
            <pc:docMk/>
            <pc:sldMk cId="3391960758" sldId="257"/>
            <ac:picMk id="5" creationId="{AF28BF63-6944-150B-5BB9-43DA0CF59AAB}"/>
          </ac:picMkLst>
        </pc:picChg>
        <pc:picChg chg="del">
          <ac:chgData name="Florent Morselli" userId="940af3a2eb92aa4a" providerId="LiveId" clId="{E12E68C5-17ED-4898-ADDD-EF8B801E0DA1}" dt="2023-01-29T10:08:17.663" v="689" actId="478"/>
          <ac:picMkLst>
            <pc:docMk/>
            <pc:sldMk cId="3391960758" sldId="257"/>
            <ac:picMk id="7" creationId="{14398BAF-1B9B-79C2-9E9A-34B5D5BDB690}"/>
          </ac:picMkLst>
        </pc:picChg>
      </pc:sldChg>
      <pc:sldChg chg="addSp delSp modSp mod modClrScheme chgLayout">
        <pc:chgData name="Florent Morselli" userId="940af3a2eb92aa4a" providerId="LiveId" clId="{E12E68C5-17ED-4898-ADDD-EF8B801E0DA1}" dt="2023-01-29T10:08:36.439" v="704" actId="478"/>
        <pc:sldMkLst>
          <pc:docMk/>
          <pc:sldMk cId="154778332" sldId="258"/>
        </pc:sldMkLst>
        <pc:spChg chg="mod">
          <ac:chgData name="Florent Morselli" userId="940af3a2eb92aa4a" providerId="LiveId" clId="{E12E68C5-17ED-4898-ADDD-EF8B801E0DA1}" dt="2023-01-27T15:10:41.664" v="3" actId="113"/>
          <ac:spMkLst>
            <pc:docMk/>
            <pc:sldMk cId="154778332" sldId="258"/>
            <ac:spMk id="2" creationId="{38A27601-091B-9FC8-85E4-81BDF89432C7}"/>
          </ac:spMkLst>
        </pc:spChg>
        <pc:spChg chg="add del mod">
          <ac:chgData name="Florent Morselli" userId="940af3a2eb92aa4a" providerId="LiveId" clId="{E12E68C5-17ED-4898-ADDD-EF8B801E0DA1}" dt="2023-01-29T10:08:34.970" v="702" actId="478"/>
          <ac:spMkLst>
            <pc:docMk/>
            <pc:sldMk cId="154778332" sldId="258"/>
            <ac:spMk id="3" creationId="{D6C3704A-C3F7-6C3D-20AE-9CFEFF58976F}"/>
          </ac:spMkLst>
        </pc:spChg>
        <pc:grpChg chg="del">
          <ac:chgData name="Florent Morselli" userId="940af3a2eb92aa4a" providerId="LiveId" clId="{E12E68C5-17ED-4898-ADDD-EF8B801E0DA1}" dt="2023-01-29T10:08:33.438" v="701" actId="478"/>
          <ac:grpSpMkLst>
            <pc:docMk/>
            <pc:sldMk cId="154778332" sldId="258"/>
            <ac:grpSpMk id="19" creationId="{C12CC429-62FE-6EC8-7A4E-E88F857E00DC}"/>
          </ac:grpSpMkLst>
        </pc:grpChg>
        <pc:picChg chg="del">
          <ac:chgData name="Florent Morselli" userId="940af3a2eb92aa4a" providerId="LiveId" clId="{E12E68C5-17ED-4898-ADDD-EF8B801E0DA1}" dt="2023-01-29T10:08:35.752" v="703" actId="478"/>
          <ac:picMkLst>
            <pc:docMk/>
            <pc:sldMk cId="154778332" sldId="258"/>
            <ac:picMk id="5" creationId="{AF28BF63-6944-150B-5BB9-43DA0CF59AAB}"/>
          </ac:picMkLst>
        </pc:picChg>
        <pc:picChg chg="del">
          <ac:chgData name="Florent Morselli" userId="940af3a2eb92aa4a" providerId="LiveId" clId="{E12E68C5-17ED-4898-ADDD-EF8B801E0DA1}" dt="2023-01-29T10:08:36.439" v="704" actId="478"/>
          <ac:picMkLst>
            <pc:docMk/>
            <pc:sldMk cId="154778332" sldId="258"/>
            <ac:picMk id="7" creationId="{14398BAF-1B9B-79C2-9E9A-34B5D5BDB690}"/>
          </ac:picMkLst>
        </pc:picChg>
      </pc:sldChg>
      <pc:sldChg chg="addSp delSp modSp mod modClrScheme chgLayout">
        <pc:chgData name="Florent Morselli" userId="940af3a2eb92aa4a" providerId="LiveId" clId="{E12E68C5-17ED-4898-ADDD-EF8B801E0DA1}" dt="2023-01-29T16:02:10.947" v="1047" actId="255"/>
        <pc:sldMkLst>
          <pc:docMk/>
          <pc:sldMk cId="3689950864" sldId="259"/>
        </pc:sldMkLst>
        <pc:spChg chg="add del mod">
          <ac:chgData name="Florent Morselli" userId="940af3a2eb92aa4a" providerId="LiveId" clId="{E12E68C5-17ED-4898-ADDD-EF8B801E0DA1}" dt="2023-01-29T10:08:28.283" v="698" actId="478"/>
          <ac:spMkLst>
            <pc:docMk/>
            <pc:sldMk cId="3689950864" sldId="259"/>
            <ac:spMk id="2" creationId="{C6FBC5E6-85CD-8D54-C26F-28A1AFED88CB}"/>
          </ac:spMkLst>
        </pc:spChg>
        <pc:spChg chg="mod">
          <ac:chgData name="Florent Morselli" userId="940af3a2eb92aa4a" providerId="LiveId" clId="{E12E68C5-17ED-4898-ADDD-EF8B801E0DA1}" dt="2023-01-29T16:02:10.947" v="1047" actId="255"/>
          <ac:spMkLst>
            <pc:docMk/>
            <pc:sldMk cId="3689950864" sldId="259"/>
            <ac:spMk id="21" creationId="{1B202439-5929-3B32-73A6-916FB99DCB12}"/>
          </ac:spMkLst>
        </pc:spChg>
        <pc:grpChg chg="del">
          <ac:chgData name="Florent Morselli" userId="940af3a2eb92aa4a" providerId="LiveId" clId="{E12E68C5-17ED-4898-ADDD-EF8B801E0DA1}" dt="2023-01-29T10:08:27.535" v="697" actId="478"/>
          <ac:grpSpMkLst>
            <pc:docMk/>
            <pc:sldMk cId="3689950864" sldId="259"/>
            <ac:grpSpMk id="19" creationId="{C12CC429-62FE-6EC8-7A4E-E88F857E00DC}"/>
          </ac:grpSpMkLst>
        </pc:grpChg>
        <pc:picChg chg="del">
          <ac:chgData name="Florent Morselli" userId="940af3a2eb92aa4a" providerId="LiveId" clId="{E12E68C5-17ED-4898-ADDD-EF8B801E0DA1}" dt="2023-01-29T10:08:29.270" v="699" actId="478"/>
          <ac:picMkLst>
            <pc:docMk/>
            <pc:sldMk cId="3689950864" sldId="259"/>
            <ac:picMk id="5" creationId="{AF28BF63-6944-150B-5BB9-43DA0CF59AAB}"/>
          </ac:picMkLst>
        </pc:picChg>
        <pc:picChg chg="del">
          <ac:chgData name="Florent Morselli" userId="940af3a2eb92aa4a" providerId="LiveId" clId="{E12E68C5-17ED-4898-ADDD-EF8B801E0DA1}" dt="2023-01-29T10:08:30.113" v="700" actId="478"/>
          <ac:picMkLst>
            <pc:docMk/>
            <pc:sldMk cId="3689950864" sldId="259"/>
            <ac:picMk id="7" creationId="{14398BAF-1B9B-79C2-9E9A-34B5D5BDB690}"/>
          </ac:picMkLst>
        </pc:picChg>
      </pc:sldChg>
      <pc:sldChg chg="addSp delSp modSp mod modClrScheme chgLayout">
        <pc:chgData name="Florent Morselli" userId="940af3a2eb92aa4a" providerId="LiveId" clId="{E12E68C5-17ED-4898-ADDD-EF8B801E0DA1}" dt="2023-01-29T16:02:25.961" v="1048" actId="255"/>
        <pc:sldMkLst>
          <pc:docMk/>
          <pc:sldMk cId="3269799346" sldId="260"/>
        </pc:sldMkLst>
        <pc:spChg chg="add del mod">
          <ac:chgData name="Florent Morselli" userId="940af3a2eb92aa4a" providerId="LiveId" clId="{E12E68C5-17ED-4898-ADDD-EF8B801E0DA1}" dt="2023-01-29T10:08:22.959" v="694" actId="478"/>
          <ac:spMkLst>
            <pc:docMk/>
            <pc:sldMk cId="3269799346" sldId="260"/>
            <ac:spMk id="2" creationId="{97318376-EC8E-6C1C-F0FA-7A551D516A2B}"/>
          </ac:spMkLst>
        </pc:spChg>
        <pc:spChg chg="mod">
          <ac:chgData name="Florent Morselli" userId="940af3a2eb92aa4a" providerId="LiveId" clId="{E12E68C5-17ED-4898-ADDD-EF8B801E0DA1}" dt="2023-01-29T16:02:25.961" v="1048" actId="255"/>
          <ac:spMkLst>
            <pc:docMk/>
            <pc:sldMk cId="3269799346" sldId="260"/>
            <ac:spMk id="21" creationId="{1B202439-5929-3B32-73A6-916FB99DCB12}"/>
          </ac:spMkLst>
        </pc:spChg>
        <pc:grpChg chg="del">
          <ac:chgData name="Florent Morselli" userId="940af3a2eb92aa4a" providerId="LiveId" clId="{E12E68C5-17ED-4898-ADDD-EF8B801E0DA1}" dt="2023-01-29T10:08:22.158" v="693" actId="478"/>
          <ac:grpSpMkLst>
            <pc:docMk/>
            <pc:sldMk cId="3269799346" sldId="260"/>
            <ac:grpSpMk id="19" creationId="{C12CC429-62FE-6EC8-7A4E-E88F857E00DC}"/>
          </ac:grpSpMkLst>
        </pc:grpChg>
        <pc:picChg chg="del">
          <ac:chgData name="Florent Morselli" userId="940af3a2eb92aa4a" providerId="LiveId" clId="{E12E68C5-17ED-4898-ADDD-EF8B801E0DA1}" dt="2023-01-29T10:08:23.889" v="695" actId="478"/>
          <ac:picMkLst>
            <pc:docMk/>
            <pc:sldMk cId="3269799346" sldId="260"/>
            <ac:picMk id="5" creationId="{AF28BF63-6944-150B-5BB9-43DA0CF59AAB}"/>
          </ac:picMkLst>
        </pc:picChg>
        <pc:picChg chg="del">
          <ac:chgData name="Florent Morselli" userId="940af3a2eb92aa4a" providerId="LiveId" clId="{E12E68C5-17ED-4898-ADDD-EF8B801E0DA1}" dt="2023-01-29T10:08:24.735" v="696" actId="478"/>
          <ac:picMkLst>
            <pc:docMk/>
            <pc:sldMk cId="3269799346" sldId="260"/>
            <ac:picMk id="7" creationId="{14398BAF-1B9B-79C2-9E9A-34B5D5BDB690}"/>
          </ac:picMkLst>
        </pc:picChg>
      </pc:sldChg>
      <pc:sldChg chg="addSp delSp modSp add mod modClrScheme chgLayout">
        <pc:chgData name="Florent Morselli" userId="940af3a2eb92aa4a" providerId="LiveId" clId="{E12E68C5-17ED-4898-ADDD-EF8B801E0DA1}" dt="2023-01-29T16:08:37.565" v="1420" actId="20577"/>
        <pc:sldMkLst>
          <pc:docMk/>
          <pc:sldMk cId="3128031476" sldId="261"/>
        </pc:sldMkLst>
        <pc:spChg chg="add mod">
          <ac:chgData name="Florent Morselli" userId="940af3a2eb92aa4a" providerId="LiveId" clId="{E12E68C5-17ED-4898-ADDD-EF8B801E0DA1}" dt="2023-01-29T16:08:37.565" v="1420" actId="20577"/>
          <ac:spMkLst>
            <pc:docMk/>
            <pc:sldMk cId="3128031476" sldId="261"/>
            <ac:spMk id="2" creationId="{30418F7D-E75B-4652-4B71-5F6A21C54D90}"/>
          </ac:spMkLst>
        </pc:spChg>
        <pc:spChg chg="add del mod">
          <ac:chgData name="Florent Morselli" userId="940af3a2eb92aa4a" providerId="LiveId" clId="{E12E68C5-17ED-4898-ADDD-EF8B801E0DA1}" dt="2023-01-29T10:08:11.302" v="685" actId="478"/>
          <ac:spMkLst>
            <pc:docMk/>
            <pc:sldMk cId="3128031476" sldId="261"/>
            <ac:spMk id="3" creationId="{E5A7A887-A4AC-9378-906C-9DF44637BA45}"/>
          </ac:spMkLst>
        </pc:spChg>
        <pc:spChg chg="del">
          <ac:chgData name="Florent Morselli" userId="940af3a2eb92aa4a" providerId="LiveId" clId="{E12E68C5-17ED-4898-ADDD-EF8B801E0DA1}" dt="2023-01-27T15:17:06.319" v="172" actId="478"/>
          <ac:spMkLst>
            <pc:docMk/>
            <pc:sldMk cId="3128031476" sldId="261"/>
            <ac:spMk id="21" creationId="{1B202439-5929-3B32-73A6-916FB99DCB12}"/>
          </ac:spMkLst>
        </pc:spChg>
        <pc:grpChg chg="del">
          <ac:chgData name="Florent Morselli" userId="940af3a2eb92aa4a" providerId="LiveId" clId="{E12E68C5-17ED-4898-ADDD-EF8B801E0DA1}" dt="2023-01-29T10:08:10.017" v="684" actId="478"/>
          <ac:grpSpMkLst>
            <pc:docMk/>
            <pc:sldMk cId="3128031476" sldId="261"/>
            <ac:grpSpMk id="19" creationId="{C12CC429-62FE-6EC8-7A4E-E88F857E00DC}"/>
          </ac:grpSpMkLst>
        </pc:grpChg>
        <pc:picChg chg="del">
          <ac:chgData name="Florent Morselli" userId="940af3a2eb92aa4a" providerId="LiveId" clId="{E12E68C5-17ED-4898-ADDD-EF8B801E0DA1}" dt="2023-01-29T10:08:12.727" v="686" actId="478"/>
          <ac:picMkLst>
            <pc:docMk/>
            <pc:sldMk cId="3128031476" sldId="261"/>
            <ac:picMk id="5" creationId="{AF28BF63-6944-150B-5BB9-43DA0CF59AAB}"/>
          </ac:picMkLst>
        </pc:picChg>
        <pc:picChg chg="del">
          <ac:chgData name="Florent Morselli" userId="940af3a2eb92aa4a" providerId="LiveId" clId="{E12E68C5-17ED-4898-ADDD-EF8B801E0DA1}" dt="2023-01-29T10:08:13.534" v="687" actId="478"/>
          <ac:picMkLst>
            <pc:docMk/>
            <pc:sldMk cId="3128031476" sldId="261"/>
            <ac:picMk id="7" creationId="{14398BAF-1B9B-79C2-9E9A-34B5D5BDB690}"/>
          </ac:picMkLst>
        </pc:picChg>
      </pc:sldChg>
      <pc:sldChg chg="addSp delSp modSp add mod modClrScheme chgLayout">
        <pc:chgData name="Florent Morselli" userId="940af3a2eb92aa4a" providerId="LiveId" clId="{E12E68C5-17ED-4898-ADDD-EF8B801E0DA1}" dt="2023-01-29T16:08:43.455" v="1421" actId="255"/>
        <pc:sldMkLst>
          <pc:docMk/>
          <pc:sldMk cId="2700682673" sldId="262"/>
        </pc:sldMkLst>
        <pc:spChg chg="mod">
          <ac:chgData name="Florent Morselli" userId="940af3a2eb92aa4a" providerId="LiveId" clId="{E12E68C5-17ED-4898-ADDD-EF8B801E0DA1}" dt="2023-01-29T16:08:43.455" v="1421" actId="255"/>
          <ac:spMkLst>
            <pc:docMk/>
            <pc:sldMk cId="2700682673" sldId="262"/>
            <ac:spMk id="2" creationId="{30418F7D-E75B-4652-4B71-5F6A21C54D90}"/>
          </ac:spMkLst>
        </pc:spChg>
        <pc:spChg chg="add del mod">
          <ac:chgData name="Florent Morselli" userId="940af3a2eb92aa4a" providerId="LiveId" clId="{E12E68C5-17ED-4898-ADDD-EF8B801E0DA1}" dt="2023-01-29T10:08:06.710" v="682" actId="478"/>
          <ac:spMkLst>
            <pc:docMk/>
            <pc:sldMk cId="2700682673" sldId="262"/>
            <ac:spMk id="3" creationId="{182A6408-0EB1-50AF-5120-E3580ADFAAB6}"/>
          </ac:spMkLst>
        </pc:spChg>
        <pc:grpChg chg="del">
          <ac:chgData name="Florent Morselli" userId="940af3a2eb92aa4a" providerId="LiveId" clId="{E12E68C5-17ED-4898-ADDD-EF8B801E0DA1}" dt="2023-01-29T10:08:05.337" v="681" actId="478"/>
          <ac:grpSpMkLst>
            <pc:docMk/>
            <pc:sldMk cId="2700682673" sldId="262"/>
            <ac:grpSpMk id="19" creationId="{C12CC429-62FE-6EC8-7A4E-E88F857E00DC}"/>
          </ac:grpSpMkLst>
        </pc:grpChg>
        <pc:picChg chg="del">
          <ac:chgData name="Florent Morselli" userId="940af3a2eb92aa4a" providerId="LiveId" clId="{E12E68C5-17ED-4898-ADDD-EF8B801E0DA1}" dt="2023-01-29T10:08:07.375" v="683" actId="478"/>
          <ac:picMkLst>
            <pc:docMk/>
            <pc:sldMk cId="2700682673" sldId="262"/>
            <ac:picMk id="5" creationId="{AF28BF63-6944-150B-5BB9-43DA0CF59AAB}"/>
          </ac:picMkLst>
        </pc:picChg>
        <pc:picChg chg="del">
          <ac:chgData name="Florent Morselli" userId="940af3a2eb92aa4a" providerId="LiveId" clId="{E12E68C5-17ED-4898-ADDD-EF8B801E0DA1}" dt="2023-01-29T10:08:03.807" v="680" actId="478"/>
          <ac:picMkLst>
            <pc:docMk/>
            <pc:sldMk cId="2700682673" sldId="262"/>
            <ac:picMk id="7" creationId="{14398BAF-1B9B-79C2-9E9A-34B5D5BDB690}"/>
          </ac:picMkLst>
        </pc:picChg>
      </pc:sldChg>
      <pc:sldChg chg="addSp delSp modSp add mod modClrScheme chgLayout">
        <pc:chgData name="Florent Morselli" userId="940af3a2eb92aa4a" providerId="LiveId" clId="{E12E68C5-17ED-4898-ADDD-EF8B801E0DA1}" dt="2023-01-29T16:09:07.881" v="1423" actId="1035"/>
        <pc:sldMkLst>
          <pc:docMk/>
          <pc:sldMk cId="3624603321" sldId="263"/>
        </pc:sldMkLst>
        <pc:spChg chg="mod">
          <ac:chgData name="Florent Morselli" userId="940af3a2eb92aa4a" providerId="LiveId" clId="{E12E68C5-17ED-4898-ADDD-EF8B801E0DA1}" dt="2023-01-27T16:02:23.527" v="529" actId="207"/>
          <ac:spMkLst>
            <pc:docMk/>
            <pc:sldMk cId="3624603321" sldId="263"/>
            <ac:spMk id="2" creationId="{30418F7D-E75B-4652-4B71-5F6A21C54D90}"/>
          </ac:spMkLst>
        </pc:spChg>
        <pc:spChg chg="add del mod">
          <ac:chgData name="Florent Morselli" userId="940af3a2eb92aa4a" providerId="LiveId" clId="{E12E68C5-17ED-4898-ADDD-EF8B801E0DA1}" dt="2023-01-29T10:07:59.598" v="679" actId="478"/>
          <ac:spMkLst>
            <pc:docMk/>
            <pc:sldMk cId="3624603321" sldId="263"/>
            <ac:spMk id="3" creationId="{4C7C9EBB-4167-16C5-1F5E-A69F02BD268B}"/>
          </ac:spMkLst>
        </pc:spChg>
        <pc:spChg chg="add mod">
          <ac:chgData name="Florent Morselli" userId="940af3a2eb92aa4a" providerId="LiveId" clId="{E12E68C5-17ED-4898-ADDD-EF8B801E0DA1}" dt="2023-01-29T16:09:07.881" v="1423" actId="1035"/>
          <ac:spMkLst>
            <pc:docMk/>
            <pc:sldMk cId="3624603321" sldId="263"/>
            <ac:spMk id="10" creationId="{0CE7CE09-EDAF-4841-B2F4-9B69C2407225}"/>
          </ac:spMkLst>
        </pc:spChg>
        <pc:spChg chg="mod">
          <ac:chgData name="Florent Morselli" userId="940af3a2eb92aa4a" providerId="LiveId" clId="{E12E68C5-17ED-4898-ADDD-EF8B801E0DA1}" dt="2023-01-29T10:07:53.661" v="674" actId="6549"/>
          <ac:spMkLst>
            <pc:docMk/>
            <pc:sldMk cId="3624603321" sldId="263"/>
            <ac:spMk id="13" creationId="{E0A64962-4C5A-5CC5-1DC5-A51EA40A0F4C}"/>
          </ac:spMkLst>
        </pc:spChg>
        <pc:grpChg chg="del">
          <ac:chgData name="Florent Morselli" userId="940af3a2eb92aa4a" providerId="LiveId" clId="{E12E68C5-17ED-4898-ADDD-EF8B801E0DA1}" dt="2023-01-29T10:07:54.909" v="675" actId="478"/>
          <ac:grpSpMkLst>
            <pc:docMk/>
            <pc:sldMk cId="3624603321" sldId="263"/>
            <ac:grpSpMk id="19" creationId="{C12CC429-62FE-6EC8-7A4E-E88F857E00DC}"/>
          </ac:grpSpMkLst>
        </pc:grpChg>
        <pc:picChg chg="add del mod">
          <ac:chgData name="Florent Morselli" userId="940af3a2eb92aa4a" providerId="LiveId" clId="{E12E68C5-17ED-4898-ADDD-EF8B801E0DA1}" dt="2023-01-27T16:00:01.865" v="477" actId="478"/>
          <ac:picMkLst>
            <pc:docMk/>
            <pc:sldMk cId="3624603321" sldId="263"/>
            <ac:picMk id="4" creationId="{59F25F98-A847-DC5B-B01F-CAA7A8EBCF22}"/>
          </ac:picMkLst>
        </pc:picChg>
        <pc:picChg chg="del">
          <ac:chgData name="Florent Morselli" userId="940af3a2eb92aa4a" providerId="LiveId" clId="{E12E68C5-17ED-4898-ADDD-EF8B801E0DA1}" dt="2023-01-29T10:07:57.863" v="677" actId="478"/>
          <ac:picMkLst>
            <pc:docMk/>
            <pc:sldMk cId="3624603321" sldId="263"/>
            <ac:picMk id="5" creationId="{AF28BF63-6944-150B-5BB9-43DA0CF59AAB}"/>
          </ac:picMkLst>
        </pc:picChg>
        <pc:picChg chg="del">
          <ac:chgData name="Florent Morselli" userId="940af3a2eb92aa4a" providerId="LiveId" clId="{E12E68C5-17ED-4898-ADDD-EF8B801E0DA1}" dt="2023-01-29T10:07:57.143" v="676" actId="478"/>
          <ac:picMkLst>
            <pc:docMk/>
            <pc:sldMk cId="3624603321" sldId="263"/>
            <ac:picMk id="7" creationId="{14398BAF-1B9B-79C2-9E9A-34B5D5BDB690}"/>
          </ac:picMkLst>
        </pc:picChg>
        <pc:picChg chg="add mod">
          <ac:chgData name="Florent Morselli" userId="940af3a2eb92aa4a" providerId="LiveId" clId="{E12E68C5-17ED-4898-ADDD-EF8B801E0DA1}" dt="2023-01-27T16:01:02.156" v="490" actId="1076"/>
          <ac:picMkLst>
            <pc:docMk/>
            <pc:sldMk cId="3624603321" sldId="263"/>
            <ac:picMk id="8" creationId="{674DB554-452F-A01E-132E-796420C953E3}"/>
          </ac:picMkLst>
        </pc:picChg>
      </pc:sldChg>
      <pc:sldChg chg="addSp delSp modSp add mod modClrScheme chgLayout">
        <pc:chgData name="Florent Morselli" userId="940af3a2eb92aa4a" providerId="LiveId" clId="{E12E68C5-17ED-4898-ADDD-EF8B801E0DA1}" dt="2023-01-29T16:55:58.377" v="2532" actId="20577"/>
        <pc:sldMkLst>
          <pc:docMk/>
          <pc:sldMk cId="680630052" sldId="264"/>
        </pc:sldMkLst>
        <pc:spChg chg="del">
          <ac:chgData name="Florent Morselli" userId="940af3a2eb92aa4a" providerId="LiveId" clId="{E12E68C5-17ED-4898-ADDD-EF8B801E0DA1}" dt="2023-01-27T15:36:06.154" v="316" actId="478"/>
          <ac:spMkLst>
            <pc:docMk/>
            <pc:sldMk cId="680630052" sldId="264"/>
            <ac:spMk id="2" creationId="{30418F7D-E75B-4652-4B71-5F6A21C54D90}"/>
          </ac:spMkLst>
        </pc:spChg>
        <pc:spChg chg="add mod ord">
          <ac:chgData name="Florent Morselli" userId="940af3a2eb92aa4a" providerId="LiveId" clId="{E12E68C5-17ED-4898-ADDD-EF8B801E0DA1}" dt="2023-01-29T16:55:58.377" v="2532" actId="20577"/>
          <ac:spMkLst>
            <pc:docMk/>
            <pc:sldMk cId="680630052" sldId="264"/>
            <ac:spMk id="3" creationId="{C2CDE7B2-AE10-CF48-89BC-B014C54B3AC2}"/>
          </ac:spMkLst>
        </pc:spChg>
        <pc:spChg chg="add mod">
          <ac:chgData name="Florent Morselli" userId="940af3a2eb92aa4a" providerId="LiveId" clId="{E12E68C5-17ED-4898-ADDD-EF8B801E0DA1}" dt="2023-01-29T16:34:19.861" v="2509" actId="20577"/>
          <ac:spMkLst>
            <pc:docMk/>
            <pc:sldMk cId="680630052" sldId="264"/>
            <ac:spMk id="4" creationId="{CFC47F72-7A3A-FC64-32B9-B28F5D4A546D}"/>
          </ac:spMkLst>
        </pc:spChg>
        <pc:spChg chg="add mod">
          <ac:chgData name="Florent Morselli" userId="940af3a2eb92aa4a" providerId="LiveId" clId="{E12E68C5-17ED-4898-ADDD-EF8B801E0DA1}" dt="2023-01-29T16:34:22.748" v="2515" actId="20577"/>
          <ac:spMkLst>
            <pc:docMk/>
            <pc:sldMk cId="680630052" sldId="264"/>
            <ac:spMk id="6" creationId="{1674E028-8AC0-A659-664E-69B88EFE38BE}"/>
          </ac:spMkLst>
        </pc:spChg>
        <pc:spChg chg="add mod">
          <ac:chgData name="Florent Morselli" userId="940af3a2eb92aa4a" providerId="LiveId" clId="{E12E68C5-17ED-4898-ADDD-EF8B801E0DA1}" dt="2023-01-29T16:34:25.969" v="2521" actId="20577"/>
          <ac:spMkLst>
            <pc:docMk/>
            <pc:sldMk cId="680630052" sldId="264"/>
            <ac:spMk id="8" creationId="{3CA2BD22-F4BD-93DE-3D93-A215016B6DFF}"/>
          </ac:spMkLst>
        </pc:spChg>
        <pc:spChg chg="add mod">
          <ac:chgData name="Florent Morselli" userId="940af3a2eb92aa4a" providerId="LiveId" clId="{E12E68C5-17ED-4898-ADDD-EF8B801E0DA1}" dt="2023-01-29T16:34:28.907" v="2522"/>
          <ac:spMkLst>
            <pc:docMk/>
            <pc:sldMk cId="680630052" sldId="264"/>
            <ac:spMk id="9" creationId="{4ECF01D8-9776-C0F0-0BDE-DAEDDF41D8E6}"/>
          </ac:spMkLst>
        </pc:spChg>
        <pc:spChg chg="add mod">
          <ac:chgData name="Florent Morselli" userId="940af3a2eb92aa4a" providerId="LiveId" clId="{E12E68C5-17ED-4898-ADDD-EF8B801E0DA1}" dt="2023-01-29T16:34:31.665" v="2523" actId="6549"/>
          <ac:spMkLst>
            <pc:docMk/>
            <pc:sldMk cId="680630052" sldId="264"/>
            <ac:spMk id="10" creationId="{050D8BD7-11A1-33F4-9F17-51E01EA19A88}"/>
          </ac:spMkLst>
        </pc:spChg>
        <pc:spChg chg="add del">
          <ac:chgData name="Florent Morselli" userId="940af3a2eb92aa4a" providerId="LiveId" clId="{E12E68C5-17ED-4898-ADDD-EF8B801E0DA1}" dt="2023-01-29T09:58:02.854" v="563" actId="22"/>
          <ac:spMkLst>
            <pc:docMk/>
            <pc:sldMk cId="680630052" sldId="264"/>
            <ac:spMk id="11" creationId="{E2735757-D499-3836-414A-F6A67D16D55F}"/>
          </ac:spMkLst>
        </pc:spChg>
        <pc:spChg chg="add mod">
          <ac:chgData name="Florent Morselli" userId="940af3a2eb92aa4a" providerId="LiveId" clId="{E12E68C5-17ED-4898-ADDD-EF8B801E0DA1}" dt="2023-01-29T09:58:22.583" v="564"/>
          <ac:spMkLst>
            <pc:docMk/>
            <pc:sldMk cId="680630052" sldId="264"/>
            <ac:spMk id="14" creationId="{ED0FCBBE-AEF0-9C49-8D92-532D00BB6733}"/>
          </ac:spMkLst>
        </pc:spChg>
        <pc:cxnChg chg="add mod">
          <ac:chgData name="Florent Morselli" userId="940af3a2eb92aa4a" providerId="LiveId" clId="{E12E68C5-17ED-4898-ADDD-EF8B801E0DA1}" dt="2023-01-27T15:57:12.231" v="458" actId="14100"/>
          <ac:cxnSpMkLst>
            <pc:docMk/>
            <pc:sldMk cId="680630052" sldId="264"/>
            <ac:cxnSpMk id="12" creationId="{C3D6CAB2-F44F-266D-9709-341E2E32714D}"/>
          </ac:cxnSpMkLst>
        </pc:cxnChg>
        <pc:cxnChg chg="add mod">
          <ac:chgData name="Florent Morselli" userId="940af3a2eb92aa4a" providerId="LiveId" clId="{E12E68C5-17ED-4898-ADDD-EF8B801E0DA1}" dt="2023-01-27T15:57:31.285" v="467" actId="14100"/>
          <ac:cxnSpMkLst>
            <pc:docMk/>
            <pc:sldMk cId="680630052" sldId="264"/>
            <ac:cxnSpMk id="16" creationId="{062F09AC-3EE5-6BEE-A03F-A5582D49EC5B}"/>
          </ac:cxnSpMkLst>
        </pc:cxnChg>
        <pc:cxnChg chg="add mod">
          <ac:chgData name="Florent Morselli" userId="940af3a2eb92aa4a" providerId="LiveId" clId="{E12E68C5-17ED-4898-ADDD-EF8B801E0DA1}" dt="2023-01-27T15:57:36.906" v="470" actId="14100"/>
          <ac:cxnSpMkLst>
            <pc:docMk/>
            <pc:sldMk cId="680630052" sldId="264"/>
            <ac:cxnSpMk id="20" creationId="{76713630-7993-DFCA-DD5C-3E2629D33078}"/>
          </ac:cxnSpMkLst>
        </pc:cxnChg>
        <pc:cxnChg chg="add mod">
          <ac:chgData name="Florent Morselli" userId="940af3a2eb92aa4a" providerId="LiveId" clId="{E12E68C5-17ED-4898-ADDD-EF8B801E0DA1}" dt="2023-01-27T15:57:23.958" v="464" actId="14100"/>
          <ac:cxnSpMkLst>
            <pc:docMk/>
            <pc:sldMk cId="680630052" sldId="264"/>
            <ac:cxnSpMk id="23" creationId="{E683D8A1-DE33-A52A-BAE5-F1B94C41B5F7}"/>
          </ac:cxnSpMkLst>
        </pc:cxnChg>
        <pc:cxnChg chg="add mod">
          <ac:chgData name="Florent Morselli" userId="940af3a2eb92aa4a" providerId="LiveId" clId="{E12E68C5-17ED-4898-ADDD-EF8B801E0DA1}" dt="2023-01-27T15:57:18.428" v="461" actId="14100"/>
          <ac:cxnSpMkLst>
            <pc:docMk/>
            <pc:sldMk cId="680630052" sldId="264"/>
            <ac:cxnSpMk id="26" creationId="{7C7332BC-3727-2CB4-6902-52741615FFE6}"/>
          </ac:cxnSpMkLst>
        </pc:cxnChg>
      </pc:sldChg>
      <pc:sldChg chg="addSp delSp modSp new mod ord modClrScheme chgLayout">
        <pc:chgData name="Florent Morselli" userId="940af3a2eb92aa4a" providerId="LiveId" clId="{E12E68C5-17ED-4898-ADDD-EF8B801E0DA1}" dt="2023-02-02T17:42:24.932" v="5664"/>
        <pc:sldMkLst>
          <pc:docMk/>
          <pc:sldMk cId="1837988789" sldId="265"/>
        </pc:sldMkLst>
        <pc:spChg chg="add mod">
          <ac:chgData name="Florent Morselli" userId="940af3a2eb92aa4a" providerId="LiveId" clId="{E12E68C5-17ED-4898-ADDD-EF8B801E0DA1}" dt="2023-02-02T17:42:24.932" v="5664"/>
          <ac:spMkLst>
            <pc:docMk/>
            <pc:sldMk cId="1837988789" sldId="265"/>
            <ac:spMk id="2" creationId="{F7224EB8-16F7-2CF0-0CBB-83944429CE74}"/>
          </ac:spMkLst>
        </pc:spChg>
        <pc:spChg chg="add mod">
          <ac:chgData name="Florent Morselli" userId="940af3a2eb92aa4a" providerId="LiveId" clId="{E12E68C5-17ED-4898-ADDD-EF8B801E0DA1}" dt="2023-02-02T17:42:24.932" v="5664"/>
          <ac:spMkLst>
            <pc:docMk/>
            <pc:sldMk cId="1837988789" sldId="265"/>
            <ac:spMk id="3" creationId="{5E9D88EA-8CB2-1DE4-A996-75EF52473A0B}"/>
          </ac:spMkLst>
        </pc:spChg>
        <pc:spChg chg="add del mod">
          <ac:chgData name="Florent Morselli" userId="940af3a2eb92aa4a" providerId="LiveId" clId="{E12E68C5-17ED-4898-ADDD-EF8B801E0DA1}" dt="2023-02-02T17:42:24.932" v="5664"/>
          <ac:spMkLst>
            <pc:docMk/>
            <pc:sldMk cId="1837988789" sldId="265"/>
            <ac:spMk id="4" creationId="{FBC71330-5079-EAB2-5E0C-4E9D838DF6F6}"/>
          </ac:spMkLst>
        </pc:spChg>
        <pc:spChg chg="add del mod">
          <ac:chgData name="Florent Morselli" userId="940af3a2eb92aa4a" providerId="LiveId" clId="{E12E68C5-17ED-4898-ADDD-EF8B801E0DA1}" dt="2023-02-02T17:42:24.932" v="5664"/>
          <ac:spMkLst>
            <pc:docMk/>
            <pc:sldMk cId="1837988789" sldId="265"/>
            <ac:spMk id="5" creationId="{593D6813-01AA-6868-7A8A-D4126B427FA1}"/>
          </ac:spMkLst>
        </pc:spChg>
      </pc:sldChg>
      <pc:sldChg chg="new del">
        <pc:chgData name="Florent Morselli" userId="940af3a2eb92aa4a" providerId="LiveId" clId="{E12E68C5-17ED-4898-ADDD-EF8B801E0DA1}" dt="2023-01-29T10:07:41.952" v="672" actId="47"/>
        <pc:sldMkLst>
          <pc:docMk/>
          <pc:sldMk cId="2709423663" sldId="265"/>
        </pc:sldMkLst>
      </pc:sldChg>
      <pc:sldChg chg="addSp modSp new del mod modClrScheme chgLayout">
        <pc:chgData name="Florent Morselli" userId="940af3a2eb92aa4a" providerId="LiveId" clId="{E12E68C5-17ED-4898-ADDD-EF8B801E0DA1}" dt="2023-01-29T10:17:59.272" v="781" actId="47"/>
        <pc:sldMkLst>
          <pc:docMk/>
          <pc:sldMk cId="3333188198" sldId="265"/>
        </pc:sldMkLst>
        <pc:spChg chg="add mod">
          <ac:chgData name="Florent Morselli" userId="940af3a2eb92aa4a" providerId="LiveId" clId="{E12E68C5-17ED-4898-ADDD-EF8B801E0DA1}" dt="2023-01-29T10:17:57.739" v="780" actId="700"/>
          <ac:spMkLst>
            <pc:docMk/>
            <pc:sldMk cId="3333188198" sldId="265"/>
            <ac:spMk id="2" creationId="{BCFE44DD-9C9C-E344-71CC-ABD3B260E316}"/>
          </ac:spMkLst>
        </pc:spChg>
        <pc:spChg chg="add mod">
          <ac:chgData name="Florent Morselli" userId="940af3a2eb92aa4a" providerId="LiveId" clId="{E12E68C5-17ED-4898-ADDD-EF8B801E0DA1}" dt="2023-01-29T10:17:57.739" v="780" actId="700"/>
          <ac:spMkLst>
            <pc:docMk/>
            <pc:sldMk cId="3333188198" sldId="265"/>
            <ac:spMk id="3" creationId="{F88ACB37-FFC8-3911-8D85-FB9C7B27321D}"/>
          </ac:spMkLst>
        </pc:spChg>
      </pc:sldChg>
      <pc:sldChg chg="add del">
        <pc:chgData name="Florent Morselli" userId="940af3a2eb92aa4a" providerId="LiveId" clId="{E12E68C5-17ED-4898-ADDD-EF8B801E0DA1}" dt="2023-01-29T16:05:44.921" v="1124" actId="47"/>
        <pc:sldMkLst>
          <pc:docMk/>
          <pc:sldMk cId="213218068" sldId="266"/>
        </pc:sldMkLst>
      </pc:sldChg>
      <pc:sldChg chg="modSp add mod ord setBg">
        <pc:chgData name="Florent Morselli" userId="940af3a2eb92aa4a" providerId="LiveId" clId="{E12E68C5-17ED-4898-ADDD-EF8B801E0DA1}" dt="2023-01-29T16:24:12.978" v="1692" actId="207"/>
        <pc:sldMkLst>
          <pc:docMk/>
          <pc:sldMk cId="4204125036" sldId="266"/>
        </pc:sldMkLst>
        <pc:spChg chg="mod">
          <ac:chgData name="Florent Morselli" userId="940af3a2eb92aa4a" providerId="LiveId" clId="{E12E68C5-17ED-4898-ADDD-EF8B801E0DA1}" dt="2023-01-29T16:24:12.978" v="1692" actId="207"/>
          <ac:spMkLst>
            <pc:docMk/>
            <pc:sldMk cId="4204125036" sldId="266"/>
            <ac:spMk id="2" creationId="{30418F7D-E75B-4652-4B71-5F6A21C54D90}"/>
          </ac:spMkLst>
        </pc:spChg>
      </pc:sldChg>
      <pc:sldChg chg="modSp add mod">
        <pc:chgData name="Florent Morselli" userId="940af3a2eb92aa4a" providerId="LiveId" clId="{E12E68C5-17ED-4898-ADDD-EF8B801E0DA1}" dt="2023-01-30T21:09:21.196" v="4982" actId="20577"/>
        <pc:sldMkLst>
          <pc:docMk/>
          <pc:sldMk cId="1218960390" sldId="267"/>
        </pc:sldMkLst>
        <pc:spChg chg="mod">
          <ac:chgData name="Florent Morselli" userId="940af3a2eb92aa4a" providerId="LiveId" clId="{E12E68C5-17ED-4898-ADDD-EF8B801E0DA1}" dt="2023-01-30T21:09:21.196" v="4982" actId="20577"/>
          <ac:spMkLst>
            <pc:docMk/>
            <pc:sldMk cId="1218960390" sldId="267"/>
            <ac:spMk id="2" creationId="{30418F7D-E75B-4652-4B71-5F6A21C54D90}"/>
          </ac:spMkLst>
        </pc:spChg>
      </pc:sldChg>
      <pc:sldChg chg="addSp modSp new mod modClrScheme chgLayout">
        <pc:chgData name="Florent Morselli" userId="940af3a2eb92aa4a" providerId="LiveId" clId="{E12E68C5-17ED-4898-ADDD-EF8B801E0DA1}" dt="2023-02-02T17:38:02.714" v="5655" actId="6549"/>
        <pc:sldMkLst>
          <pc:docMk/>
          <pc:sldMk cId="2630940217" sldId="268"/>
        </pc:sldMkLst>
        <pc:spChg chg="add mod">
          <ac:chgData name="Florent Morselli" userId="940af3a2eb92aa4a" providerId="LiveId" clId="{E12E68C5-17ED-4898-ADDD-EF8B801E0DA1}" dt="2023-02-02T17:37:17.015" v="5634" actId="20577"/>
          <ac:spMkLst>
            <pc:docMk/>
            <pc:sldMk cId="2630940217" sldId="268"/>
            <ac:spMk id="2" creationId="{17714E18-561E-F94D-9B9D-804F692B1BD5}"/>
          </ac:spMkLst>
        </pc:spChg>
        <pc:spChg chg="add mod">
          <ac:chgData name="Florent Morselli" userId="940af3a2eb92aa4a" providerId="LiveId" clId="{E12E68C5-17ED-4898-ADDD-EF8B801E0DA1}" dt="2023-02-02T17:38:02.714" v="5655" actId="6549"/>
          <ac:spMkLst>
            <pc:docMk/>
            <pc:sldMk cId="2630940217" sldId="268"/>
            <ac:spMk id="3" creationId="{CD03A704-9A2B-A130-CEC6-626DB1B8C265}"/>
          </ac:spMkLst>
        </pc:spChg>
      </pc:sldChg>
      <pc:sldChg chg="modSp add mod">
        <pc:chgData name="Florent Morselli" userId="940af3a2eb92aa4a" providerId="LiveId" clId="{E12E68C5-17ED-4898-ADDD-EF8B801E0DA1}" dt="2023-01-29T16:32:52.615" v="2448" actId="20577"/>
        <pc:sldMkLst>
          <pc:docMk/>
          <pc:sldMk cId="2657278684" sldId="269"/>
        </pc:sldMkLst>
        <pc:spChg chg="mod">
          <ac:chgData name="Florent Morselli" userId="940af3a2eb92aa4a" providerId="LiveId" clId="{E12E68C5-17ED-4898-ADDD-EF8B801E0DA1}" dt="2023-01-29T16:32:05.116" v="2351" actId="20577"/>
          <ac:spMkLst>
            <pc:docMk/>
            <pc:sldMk cId="2657278684" sldId="269"/>
            <ac:spMk id="2" creationId="{17714E18-561E-F94D-9B9D-804F692B1BD5}"/>
          </ac:spMkLst>
        </pc:spChg>
        <pc:spChg chg="mod">
          <ac:chgData name="Florent Morselli" userId="940af3a2eb92aa4a" providerId="LiveId" clId="{E12E68C5-17ED-4898-ADDD-EF8B801E0DA1}" dt="2023-01-29T16:32:52.615" v="2448" actId="20577"/>
          <ac:spMkLst>
            <pc:docMk/>
            <pc:sldMk cId="2657278684" sldId="269"/>
            <ac:spMk id="3" creationId="{CD03A704-9A2B-A130-CEC6-626DB1B8C265}"/>
          </ac:spMkLst>
        </pc:spChg>
      </pc:sldChg>
      <pc:sldChg chg="modSp add mod">
        <pc:chgData name="Florent Morselli" userId="940af3a2eb92aa4a" providerId="LiveId" clId="{E12E68C5-17ED-4898-ADDD-EF8B801E0DA1}" dt="2023-01-29T16:34:06.916" v="2502" actId="20577"/>
        <pc:sldMkLst>
          <pc:docMk/>
          <pc:sldMk cId="4035502052" sldId="270"/>
        </pc:sldMkLst>
        <pc:spChg chg="mod">
          <ac:chgData name="Florent Morselli" userId="940af3a2eb92aa4a" providerId="LiveId" clId="{E12E68C5-17ED-4898-ADDD-EF8B801E0DA1}" dt="2023-01-29T16:32:11.600" v="2362" actId="20577"/>
          <ac:spMkLst>
            <pc:docMk/>
            <pc:sldMk cId="4035502052" sldId="270"/>
            <ac:spMk id="2" creationId="{17714E18-561E-F94D-9B9D-804F692B1BD5}"/>
          </ac:spMkLst>
        </pc:spChg>
        <pc:spChg chg="mod">
          <ac:chgData name="Florent Morselli" userId="940af3a2eb92aa4a" providerId="LiveId" clId="{E12E68C5-17ED-4898-ADDD-EF8B801E0DA1}" dt="2023-01-29T16:34:06.916" v="2502" actId="20577"/>
          <ac:spMkLst>
            <pc:docMk/>
            <pc:sldMk cId="4035502052" sldId="270"/>
            <ac:spMk id="3" creationId="{CD03A704-9A2B-A130-CEC6-626DB1B8C265}"/>
          </ac:spMkLst>
        </pc:spChg>
      </pc:sldChg>
      <pc:sldChg chg="modSp add mod">
        <pc:chgData name="Florent Morselli" userId="940af3a2eb92aa4a" providerId="LiveId" clId="{E12E68C5-17ED-4898-ADDD-EF8B801E0DA1}" dt="2023-01-29T17:29:36.883" v="2578" actId="20577"/>
        <pc:sldMkLst>
          <pc:docMk/>
          <pc:sldMk cId="165261730" sldId="271"/>
        </pc:sldMkLst>
        <pc:spChg chg="mod">
          <ac:chgData name="Florent Morselli" userId="940af3a2eb92aa4a" providerId="LiveId" clId="{E12E68C5-17ED-4898-ADDD-EF8B801E0DA1}" dt="2023-01-29T17:29:10.790" v="2546" actId="20577"/>
          <ac:spMkLst>
            <pc:docMk/>
            <pc:sldMk cId="165261730" sldId="271"/>
            <ac:spMk id="2" creationId="{17714E18-561E-F94D-9B9D-804F692B1BD5}"/>
          </ac:spMkLst>
        </pc:spChg>
        <pc:spChg chg="mod">
          <ac:chgData name="Florent Morselli" userId="940af3a2eb92aa4a" providerId="LiveId" clId="{E12E68C5-17ED-4898-ADDD-EF8B801E0DA1}" dt="2023-01-29T17:29:36.883" v="2578" actId="20577"/>
          <ac:spMkLst>
            <pc:docMk/>
            <pc:sldMk cId="165261730" sldId="271"/>
            <ac:spMk id="3" creationId="{CD03A704-9A2B-A130-CEC6-626DB1B8C265}"/>
          </ac:spMkLst>
        </pc:spChg>
      </pc:sldChg>
      <pc:sldChg chg="modSp add mod">
        <pc:chgData name="Florent Morselli" userId="940af3a2eb92aa4a" providerId="LiveId" clId="{E12E68C5-17ED-4898-ADDD-EF8B801E0DA1}" dt="2023-01-29T17:29:59.389" v="2597" actId="20577"/>
        <pc:sldMkLst>
          <pc:docMk/>
          <pc:sldMk cId="2166527328" sldId="272"/>
        </pc:sldMkLst>
        <pc:spChg chg="mod">
          <ac:chgData name="Florent Morselli" userId="940af3a2eb92aa4a" providerId="LiveId" clId="{E12E68C5-17ED-4898-ADDD-EF8B801E0DA1}" dt="2023-01-29T17:29:50.049" v="2582" actId="20577"/>
          <ac:spMkLst>
            <pc:docMk/>
            <pc:sldMk cId="2166527328" sldId="272"/>
            <ac:spMk id="2" creationId="{17714E18-561E-F94D-9B9D-804F692B1BD5}"/>
          </ac:spMkLst>
        </pc:spChg>
        <pc:spChg chg="mod">
          <ac:chgData name="Florent Morselli" userId="940af3a2eb92aa4a" providerId="LiveId" clId="{E12E68C5-17ED-4898-ADDD-EF8B801E0DA1}" dt="2023-01-29T17:29:59.389" v="2597" actId="20577"/>
          <ac:spMkLst>
            <pc:docMk/>
            <pc:sldMk cId="2166527328" sldId="272"/>
            <ac:spMk id="3" creationId="{CD03A704-9A2B-A130-CEC6-626DB1B8C265}"/>
          </ac:spMkLst>
        </pc:spChg>
      </pc:sldChg>
      <pc:sldChg chg="add">
        <pc:chgData name="Florent Morselli" userId="940af3a2eb92aa4a" providerId="LiveId" clId="{E12E68C5-17ED-4898-ADDD-EF8B801E0DA1}" dt="2023-01-29T18:13:38.247" v="2598"/>
        <pc:sldMkLst>
          <pc:docMk/>
          <pc:sldMk cId="3674305816" sldId="273"/>
        </pc:sldMkLst>
      </pc:sldChg>
      <pc:sldChg chg="modSp new mod">
        <pc:chgData name="Florent Morselli" userId="940af3a2eb92aa4a" providerId="LiveId" clId="{E12E68C5-17ED-4898-ADDD-EF8B801E0DA1}" dt="2023-01-30T14:52:01.430" v="4290" actId="5793"/>
        <pc:sldMkLst>
          <pc:docMk/>
          <pc:sldMk cId="1854155797" sldId="274"/>
        </pc:sldMkLst>
        <pc:spChg chg="mod">
          <ac:chgData name="Florent Morselli" userId="940af3a2eb92aa4a" providerId="LiveId" clId="{E12E68C5-17ED-4898-ADDD-EF8B801E0DA1}" dt="2023-01-30T13:25:42.808" v="2796" actId="20577"/>
          <ac:spMkLst>
            <pc:docMk/>
            <pc:sldMk cId="1854155797" sldId="274"/>
            <ac:spMk id="2" creationId="{07F373D8-4CFD-09AA-9FFA-20AE4BD594A1}"/>
          </ac:spMkLst>
        </pc:spChg>
        <pc:spChg chg="mod">
          <ac:chgData name="Florent Morselli" userId="940af3a2eb92aa4a" providerId="LiveId" clId="{E12E68C5-17ED-4898-ADDD-EF8B801E0DA1}" dt="2023-01-30T14:52:01.430" v="4290" actId="5793"/>
          <ac:spMkLst>
            <pc:docMk/>
            <pc:sldMk cId="1854155797" sldId="274"/>
            <ac:spMk id="3" creationId="{D2D7E171-E05C-B837-7D65-9B86B5878CE5}"/>
          </ac:spMkLst>
        </pc:spChg>
      </pc:sldChg>
      <pc:sldChg chg="delSp modSp add del mod modClrScheme chgLayout">
        <pc:chgData name="Florent Morselli" userId="940af3a2eb92aa4a" providerId="LiveId" clId="{E12E68C5-17ED-4898-ADDD-EF8B801E0DA1}" dt="2023-01-30T13:08:18.207" v="2762" actId="47"/>
        <pc:sldMkLst>
          <pc:docMk/>
          <pc:sldMk cId="3674700337" sldId="274"/>
        </pc:sldMkLst>
        <pc:spChg chg="mod ord">
          <ac:chgData name="Florent Morselli" userId="940af3a2eb92aa4a" providerId="LiveId" clId="{E12E68C5-17ED-4898-ADDD-EF8B801E0DA1}" dt="2023-01-29T18:16:50.272" v="2761" actId="790"/>
          <ac:spMkLst>
            <pc:docMk/>
            <pc:sldMk cId="3674700337" sldId="274"/>
            <ac:spMk id="2" creationId="{17714E18-561E-F94D-9B9D-804F692B1BD5}"/>
          </ac:spMkLst>
        </pc:spChg>
        <pc:spChg chg="del mod ord">
          <ac:chgData name="Florent Morselli" userId="940af3a2eb92aa4a" providerId="LiveId" clId="{E12E68C5-17ED-4898-ADDD-EF8B801E0DA1}" dt="2023-01-29T18:15:47.778" v="2753" actId="478"/>
          <ac:spMkLst>
            <pc:docMk/>
            <pc:sldMk cId="3674700337" sldId="274"/>
            <ac:spMk id="3" creationId="{CD03A704-9A2B-A130-CEC6-626DB1B8C265}"/>
          </ac:spMkLst>
        </pc:spChg>
      </pc:sldChg>
      <pc:sldChg chg="modSp add del mod">
        <pc:chgData name="Florent Morselli" userId="940af3a2eb92aa4a" providerId="LiveId" clId="{E12E68C5-17ED-4898-ADDD-EF8B801E0DA1}" dt="2023-01-30T13:08:21.015" v="2763" actId="47"/>
        <pc:sldMkLst>
          <pc:docMk/>
          <pc:sldMk cId="1867121184" sldId="275"/>
        </pc:sldMkLst>
        <pc:spChg chg="mod">
          <ac:chgData name="Florent Morselli" userId="940af3a2eb92aa4a" providerId="LiveId" clId="{E12E68C5-17ED-4898-ADDD-EF8B801E0DA1}" dt="2023-01-29T18:16:36.654" v="2760" actId="790"/>
          <ac:spMkLst>
            <pc:docMk/>
            <pc:sldMk cId="1867121184" sldId="275"/>
            <ac:spMk id="2" creationId="{17714E18-561E-F94D-9B9D-804F692B1BD5}"/>
          </ac:spMkLst>
        </pc:spChg>
      </pc:sldChg>
      <pc:sldChg chg="addSp delSp modSp add mod">
        <pc:chgData name="Florent Morselli" userId="940af3a2eb92aa4a" providerId="LiveId" clId="{E12E68C5-17ED-4898-ADDD-EF8B801E0DA1}" dt="2023-02-01T19:52:46.376" v="5306" actId="6549"/>
        <pc:sldMkLst>
          <pc:docMk/>
          <pc:sldMk cId="2071039393" sldId="275"/>
        </pc:sldMkLst>
        <pc:spChg chg="mod">
          <ac:chgData name="Florent Morselli" userId="940af3a2eb92aa4a" providerId="LiveId" clId="{E12E68C5-17ED-4898-ADDD-EF8B801E0DA1}" dt="2023-02-01T19:52:45.871" v="5291" actId="20577"/>
          <ac:spMkLst>
            <pc:docMk/>
            <pc:sldMk cId="2071039393" sldId="275"/>
            <ac:spMk id="2" creationId="{07F373D8-4CFD-09AA-9FFA-20AE4BD594A1}"/>
          </ac:spMkLst>
        </pc:spChg>
        <pc:spChg chg="del mod">
          <ac:chgData name="Florent Morselli" userId="940af3a2eb92aa4a" providerId="LiveId" clId="{E12E68C5-17ED-4898-ADDD-EF8B801E0DA1}" dt="2023-01-30T13:30:55.208" v="3293" actId="1032"/>
          <ac:spMkLst>
            <pc:docMk/>
            <pc:sldMk cId="2071039393" sldId="275"/>
            <ac:spMk id="3" creationId="{D2D7E171-E05C-B837-7D65-9B86B5878CE5}"/>
          </ac:spMkLst>
        </pc:spChg>
        <pc:spChg chg="add mod">
          <ac:chgData name="Florent Morselli" userId="940af3a2eb92aa4a" providerId="LiveId" clId="{E12E68C5-17ED-4898-ADDD-EF8B801E0DA1}" dt="2023-02-01T19:52:46.376" v="5306" actId="6549"/>
          <ac:spMkLst>
            <pc:docMk/>
            <pc:sldMk cId="2071039393" sldId="275"/>
            <ac:spMk id="5" creationId="{5AAA811C-69C0-4E70-C87C-318F60A2C434}"/>
          </ac:spMkLst>
        </pc:spChg>
        <pc:graphicFrameChg chg="add del mod modGraphic">
          <ac:chgData name="Florent Morselli" userId="940af3a2eb92aa4a" providerId="LiveId" clId="{E12E68C5-17ED-4898-ADDD-EF8B801E0DA1}" dt="2023-02-01T19:46:39.410" v="5015" actId="478"/>
          <ac:graphicFrameMkLst>
            <pc:docMk/>
            <pc:sldMk cId="2071039393" sldId="275"/>
            <ac:graphicFrameMk id="4" creationId="{E6913F3F-43F3-D697-D111-BF965558AB6F}"/>
          </ac:graphicFrameMkLst>
        </pc:graphicFrameChg>
      </pc:sldChg>
      <pc:sldChg chg="modSp add del mod">
        <pc:chgData name="Florent Morselli" userId="940af3a2eb92aa4a" providerId="LiveId" clId="{E12E68C5-17ED-4898-ADDD-EF8B801E0DA1}" dt="2023-01-30T14:27:57.324" v="4090" actId="47"/>
        <pc:sldMkLst>
          <pc:docMk/>
          <pc:sldMk cId="300247034" sldId="276"/>
        </pc:sldMkLst>
        <pc:spChg chg="mod">
          <ac:chgData name="Florent Morselli" userId="940af3a2eb92aa4a" providerId="LiveId" clId="{E12E68C5-17ED-4898-ADDD-EF8B801E0DA1}" dt="2023-01-30T14:15:01.032" v="3629" actId="20577"/>
          <ac:spMkLst>
            <pc:docMk/>
            <pc:sldMk cId="300247034" sldId="276"/>
            <ac:spMk id="2" creationId="{07F373D8-4CFD-09AA-9FFA-20AE4BD594A1}"/>
          </ac:spMkLst>
        </pc:spChg>
        <pc:spChg chg="mod">
          <ac:chgData name="Florent Morselli" userId="940af3a2eb92aa4a" providerId="LiveId" clId="{E12E68C5-17ED-4898-ADDD-EF8B801E0DA1}" dt="2023-01-30T14:20:23.973" v="4052" actId="20577"/>
          <ac:spMkLst>
            <pc:docMk/>
            <pc:sldMk cId="300247034" sldId="276"/>
            <ac:spMk id="3" creationId="{D2D7E171-E05C-B837-7D65-9B86B5878CE5}"/>
          </ac:spMkLst>
        </pc:spChg>
      </pc:sldChg>
      <pc:sldChg chg="modSp add del mod">
        <pc:chgData name="Florent Morselli" userId="940af3a2eb92aa4a" providerId="LiveId" clId="{E12E68C5-17ED-4898-ADDD-EF8B801E0DA1}" dt="2023-01-30T13:08:22.835" v="2764" actId="47"/>
        <pc:sldMkLst>
          <pc:docMk/>
          <pc:sldMk cId="551069486" sldId="276"/>
        </pc:sldMkLst>
        <pc:spChg chg="mod">
          <ac:chgData name="Florent Morselli" userId="940af3a2eb92aa4a" providerId="LiveId" clId="{E12E68C5-17ED-4898-ADDD-EF8B801E0DA1}" dt="2023-01-29T18:16:30.076" v="2759" actId="790"/>
          <ac:spMkLst>
            <pc:docMk/>
            <pc:sldMk cId="551069486" sldId="276"/>
            <ac:spMk id="2" creationId="{17714E18-561E-F94D-9B9D-804F692B1BD5}"/>
          </ac:spMkLst>
        </pc:spChg>
      </pc:sldChg>
      <pc:sldChg chg="modSp add mod">
        <pc:chgData name="Florent Morselli" userId="940af3a2eb92aa4a" providerId="LiveId" clId="{E12E68C5-17ED-4898-ADDD-EF8B801E0DA1}" dt="2023-01-30T17:33:34.448" v="4943" actId="6549"/>
        <pc:sldMkLst>
          <pc:docMk/>
          <pc:sldMk cId="3648669926" sldId="277"/>
        </pc:sldMkLst>
        <pc:spChg chg="mod">
          <ac:chgData name="Florent Morselli" userId="940af3a2eb92aa4a" providerId="LiveId" clId="{E12E68C5-17ED-4898-ADDD-EF8B801E0DA1}" dt="2023-01-30T17:33:34.448" v="4943" actId="6549"/>
          <ac:spMkLst>
            <pc:docMk/>
            <pc:sldMk cId="3648669926" sldId="277"/>
            <ac:spMk id="3" creationId="{D2D7E171-E05C-B837-7D65-9B86B5878CE5}"/>
          </ac:spMkLst>
        </pc:spChg>
      </pc:sldChg>
      <pc:sldChg chg="modSp add del mod">
        <pc:chgData name="Florent Morselli" userId="940af3a2eb92aa4a" providerId="LiveId" clId="{E12E68C5-17ED-4898-ADDD-EF8B801E0DA1}" dt="2023-01-30T13:08:25.415" v="2766" actId="47"/>
        <pc:sldMkLst>
          <pc:docMk/>
          <pc:sldMk cId="3874242231" sldId="277"/>
        </pc:sldMkLst>
        <pc:spChg chg="mod">
          <ac:chgData name="Florent Morselli" userId="940af3a2eb92aa4a" providerId="LiveId" clId="{E12E68C5-17ED-4898-ADDD-EF8B801E0DA1}" dt="2023-01-29T18:16:15.132" v="2757" actId="790"/>
          <ac:spMkLst>
            <pc:docMk/>
            <pc:sldMk cId="3874242231" sldId="277"/>
            <ac:spMk id="2" creationId="{17714E18-561E-F94D-9B9D-804F692B1BD5}"/>
          </ac:spMkLst>
        </pc:spChg>
      </pc:sldChg>
      <pc:sldChg chg="add del">
        <pc:chgData name="Florent Morselli" userId="940af3a2eb92aa4a" providerId="LiveId" clId="{E12E68C5-17ED-4898-ADDD-EF8B801E0DA1}" dt="2023-01-30T13:08:24.494" v="2765" actId="47"/>
        <pc:sldMkLst>
          <pc:docMk/>
          <pc:sldMk cId="97226606" sldId="278"/>
        </pc:sldMkLst>
      </pc:sldChg>
      <pc:sldChg chg="addSp delSp modSp add mod ord">
        <pc:chgData name="Florent Morselli" userId="940af3a2eb92aa4a" providerId="LiveId" clId="{E12E68C5-17ED-4898-ADDD-EF8B801E0DA1}" dt="2023-02-01T19:52:45.792" v="5289" actId="20578"/>
        <pc:sldMkLst>
          <pc:docMk/>
          <pc:sldMk cId="1207724586" sldId="278"/>
        </pc:sldMkLst>
        <pc:spChg chg="mod">
          <ac:chgData name="Florent Morselli" userId="940af3a2eb92aa4a" providerId="LiveId" clId="{E12E68C5-17ED-4898-ADDD-EF8B801E0DA1}" dt="2023-01-30T14:55:41.299" v="4350" actId="20577"/>
          <ac:spMkLst>
            <pc:docMk/>
            <pc:sldMk cId="1207724586" sldId="278"/>
            <ac:spMk id="2" creationId="{07F373D8-4CFD-09AA-9FFA-20AE4BD594A1}"/>
          </ac:spMkLst>
        </pc:spChg>
        <pc:spChg chg="del mod">
          <ac:chgData name="Florent Morselli" userId="940af3a2eb92aa4a" providerId="LiveId" clId="{E12E68C5-17ED-4898-ADDD-EF8B801E0DA1}" dt="2023-01-30T14:46:59.002" v="4137"/>
          <ac:spMkLst>
            <pc:docMk/>
            <pc:sldMk cId="1207724586" sldId="278"/>
            <ac:spMk id="3" creationId="{D2D7E171-E05C-B837-7D65-9B86B5878CE5}"/>
          </ac:spMkLst>
        </pc:spChg>
        <pc:spChg chg="add del mod ord">
          <ac:chgData name="Florent Morselli" userId="940af3a2eb92aa4a" providerId="LiveId" clId="{E12E68C5-17ED-4898-ADDD-EF8B801E0DA1}" dt="2023-01-30T14:56:03.333" v="4354" actId="931"/>
          <ac:spMkLst>
            <pc:docMk/>
            <pc:sldMk cId="1207724586" sldId="278"/>
            <ac:spMk id="9" creationId="{647ED434-FD41-CC73-9171-049DE00D1D3F}"/>
          </ac:spMkLst>
        </pc:spChg>
        <pc:picChg chg="add del mod ord modCrop">
          <ac:chgData name="Florent Morselli" userId="940af3a2eb92aa4a" providerId="LiveId" clId="{E12E68C5-17ED-4898-ADDD-EF8B801E0DA1}" dt="2023-01-30T14:55:43.877" v="4351" actId="478"/>
          <ac:picMkLst>
            <pc:docMk/>
            <pc:sldMk cId="1207724586" sldId="278"/>
            <ac:picMk id="5" creationId="{F80787B5-FED3-0296-71B6-F0DD11CFFFC9}"/>
          </ac:picMkLst>
        </pc:picChg>
        <pc:picChg chg="add del mod modCrop">
          <ac:chgData name="Florent Morselli" userId="940af3a2eb92aa4a" providerId="LiveId" clId="{E12E68C5-17ED-4898-ADDD-EF8B801E0DA1}" dt="2023-01-30T14:55:49.316" v="4353" actId="478"/>
          <ac:picMkLst>
            <pc:docMk/>
            <pc:sldMk cId="1207724586" sldId="278"/>
            <ac:picMk id="7" creationId="{63259360-7759-CB12-E5E4-CE5FFC44BB25}"/>
          </ac:picMkLst>
        </pc:picChg>
        <pc:picChg chg="add mod">
          <ac:chgData name="Florent Morselli" userId="940af3a2eb92aa4a" providerId="LiveId" clId="{E12E68C5-17ED-4898-ADDD-EF8B801E0DA1}" dt="2023-01-30T14:56:03.333" v="4354" actId="931"/>
          <ac:picMkLst>
            <pc:docMk/>
            <pc:sldMk cId="1207724586" sldId="278"/>
            <ac:picMk id="11" creationId="{238D84C7-9010-8BBC-2CA9-5A320A19C51D}"/>
          </ac:picMkLst>
        </pc:picChg>
      </pc:sldChg>
      <pc:sldChg chg="addSp delSp modSp add mod">
        <pc:chgData name="Florent Morselli" userId="940af3a2eb92aa4a" providerId="LiveId" clId="{E12E68C5-17ED-4898-ADDD-EF8B801E0DA1}" dt="2023-01-30T21:08:57.487" v="4981" actId="313"/>
        <pc:sldMkLst>
          <pc:docMk/>
          <pc:sldMk cId="2097191397" sldId="279"/>
        </pc:sldMkLst>
        <pc:spChg chg="mod">
          <ac:chgData name="Florent Morselli" userId="940af3a2eb92aa4a" providerId="LiveId" clId="{E12E68C5-17ED-4898-ADDD-EF8B801E0DA1}" dt="2023-01-30T14:50:01.165" v="4199" actId="20577"/>
          <ac:spMkLst>
            <pc:docMk/>
            <pc:sldMk cId="2097191397" sldId="279"/>
            <ac:spMk id="2" creationId="{07F373D8-4CFD-09AA-9FFA-20AE4BD594A1}"/>
          </ac:spMkLst>
        </pc:spChg>
        <pc:spChg chg="add mod ord">
          <ac:chgData name="Florent Morselli" userId="940af3a2eb92aa4a" providerId="LiveId" clId="{E12E68C5-17ED-4898-ADDD-EF8B801E0DA1}" dt="2023-01-30T21:08:57.487" v="4981" actId="313"/>
          <ac:spMkLst>
            <pc:docMk/>
            <pc:sldMk cId="2097191397" sldId="279"/>
            <ac:spMk id="4" creationId="{3C3F5AA0-A846-9856-C508-566BBBC7A624}"/>
          </ac:spMkLst>
        </pc:spChg>
        <pc:picChg chg="del">
          <ac:chgData name="Florent Morselli" userId="940af3a2eb92aa4a" providerId="LiveId" clId="{E12E68C5-17ED-4898-ADDD-EF8B801E0DA1}" dt="2023-01-30T14:49:36.287" v="4160" actId="478"/>
          <ac:picMkLst>
            <pc:docMk/>
            <pc:sldMk cId="2097191397" sldId="279"/>
            <ac:picMk id="5" creationId="{F80787B5-FED3-0296-71B6-F0DD11CFFFC9}"/>
          </ac:picMkLst>
        </pc:picChg>
        <pc:picChg chg="del">
          <ac:chgData name="Florent Morselli" userId="940af3a2eb92aa4a" providerId="LiveId" clId="{E12E68C5-17ED-4898-ADDD-EF8B801E0DA1}" dt="2023-01-30T14:49:47.987" v="4162" actId="478"/>
          <ac:picMkLst>
            <pc:docMk/>
            <pc:sldMk cId="2097191397" sldId="279"/>
            <ac:picMk id="7" creationId="{63259360-7759-CB12-E5E4-CE5FFC44BB25}"/>
          </ac:picMkLst>
        </pc:picChg>
      </pc:sldChg>
      <pc:sldChg chg="modSp add mod ord">
        <pc:chgData name="Florent Morselli" userId="940af3a2eb92aa4a" providerId="LiveId" clId="{E12E68C5-17ED-4898-ADDD-EF8B801E0DA1}" dt="2023-02-01T19:52:45.839" v="5290" actId="20578"/>
        <pc:sldMkLst>
          <pc:docMk/>
          <pc:sldMk cId="2433728885" sldId="280"/>
        </pc:sldMkLst>
        <pc:spChg chg="mod">
          <ac:chgData name="Florent Morselli" userId="940af3a2eb92aa4a" providerId="LiveId" clId="{E12E68C5-17ED-4898-ADDD-EF8B801E0DA1}" dt="2023-01-30T21:06:59.965" v="4953" actId="20577"/>
          <ac:spMkLst>
            <pc:docMk/>
            <pc:sldMk cId="2433728885" sldId="280"/>
            <ac:spMk id="2" creationId="{07F373D8-4CFD-09AA-9FFA-20AE4BD594A1}"/>
          </ac:spMkLst>
        </pc:spChg>
      </pc:sldChg>
      <pc:sldChg chg="modSp add mod">
        <pc:chgData name="Florent Morselli" userId="940af3a2eb92aa4a" providerId="LiveId" clId="{E12E68C5-17ED-4898-ADDD-EF8B801E0DA1}" dt="2023-02-01T19:55:32.215" v="5320" actId="20577"/>
        <pc:sldMkLst>
          <pc:docMk/>
          <pc:sldMk cId="3547834246" sldId="281"/>
        </pc:sldMkLst>
        <pc:spChg chg="mod">
          <ac:chgData name="Florent Morselli" userId="940af3a2eb92aa4a" providerId="LiveId" clId="{E12E68C5-17ED-4898-ADDD-EF8B801E0DA1}" dt="2023-01-30T15:21:50.042" v="4831" actId="20577"/>
          <ac:spMkLst>
            <pc:docMk/>
            <pc:sldMk cId="3547834246" sldId="281"/>
            <ac:spMk id="2" creationId="{07F373D8-4CFD-09AA-9FFA-20AE4BD594A1}"/>
          </ac:spMkLst>
        </pc:spChg>
        <pc:spChg chg="mod">
          <ac:chgData name="Florent Morselli" userId="940af3a2eb92aa4a" providerId="LiveId" clId="{E12E68C5-17ED-4898-ADDD-EF8B801E0DA1}" dt="2023-02-01T19:55:32.215" v="5320" actId="20577"/>
          <ac:spMkLst>
            <pc:docMk/>
            <pc:sldMk cId="3547834246" sldId="281"/>
            <ac:spMk id="4" creationId="{3C3F5AA0-A846-9856-C508-566BBBC7A624}"/>
          </ac:spMkLst>
        </pc:spChg>
      </pc:sldChg>
      <pc:sldChg chg="modSp add mod">
        <pc:chgData name="Florent Morselli" userId="940af3a2eb92aa4a" providerId="LiveId" clId="{E12E68C5-17ED-4898-ADDD-EF8B801E0DA1}" dt="2023-01-30T15:34:34.309" v="4914"/>
        <pc:sldMkLst>
          <pc:docMk/>
          <pc:sldMk cId="780587192" sldId="282"/>
        </pc:sldMkLst>
        <pc:spChg chg="mod">
          <ac:chgData name="Florent Morselli" userId="940af3a2eb92aa4a" providerId="LiveId" clId="{E12E68C5-17ED-4898-ADDD-EF8B801E0DA1}" dt="2023-01-30T15:21:58.600" v="4855" actId="20577"/>
          <ac:spMkLst>
            <pc:docMk/>
            <pc:sldMk cId="780587192" sldId="282"/>
            <ac:spMk id="2" creationId="{07F373D8-4CFD-09AA-9FFA-20AE4BD594A1}"/>
          </ac:spMkLst>
        </pc:spChg>
        <pc:spChg chg="mod">
          <ac:chgData name="Florent Morselli" userId="940af3a2eb92aa4a" providerId="LiveId" clId="{E12E68C5-17ED-4898-ADDD-EF8B801E0DA1}" dt="2023-01-30T15:34:34.309" v="4914"/>
          <ac:spMkLst>
            <pc:docMk/>
            <pc:sldMk cId="780587192" sldId="282"/>
            <ac:spMk id="4" creationId="{3C3F5AA0-A846-9856-C508-566BBBC7A624}"/>
          </ac:spMkLst>
        </pc:spChg>
      </pc:sldChg>
      <pc:sldChg chg="add">
        <pc:chgData name="Florent Morselli" userId="940af3a2eb92aa4a" providerId="LiveId" clId="{E12E68C5-17ED-4898-ADDD-EF8B801E0DA1}" dt="2023-02-01T19:54:14.275" v="5307"/>
        <pc:sldMkLst>
          <pc:docMk/>
          <pc:sldMk cId="201323611" sldId="285"/>
        </pc:sldMkLst>
      </pc:sldChg>
      <pc:sldChg chg="addSp delSp modSp add mod">
        <pc:chgData name="Florent Morselli" userId="940af3a2eb92aa4a" providerId="LiveId" clId="{E12E68C5-17ED-4898-ADDD-EF8B801E0DA1}" dt="2023-02-02T17:41:02.638" v="5663" actId="478"/>
        <pc:sldMkLst>
          <pc:docMk/>
          <pc:sldMk cId="555563931" sldId="286"/>
        </pc:sldMkLst>
        <pc:picChg chg="add del mod">
          <ac:chgData name="Florent Morselli" userId="940af3a2eb92aa4a" providerId="LiveId" clId="{E12E68C5-17ED-4898-ADDD-EF8B801E0DA1}" dt="2023-02-02T17:41:02.638" v="5663" actId="478"/>
          <ac:picMkLst>
            <pc:docMk/>
            <pc:sldMk cId="555563931" sldId="286"/>
            <ac:picMk id="2" creationId="{CC20CE88-E648-70EA-5964-2E4CFA6D584C}"/>
          </ac:picMkLst>
        </pc:picChg>
      </pc:sldChg>
      <pc:sldChg chg="modSp new mod ord">
        <pc:chgData name="Florent Morselli" userId="940af3a2eb92aa4a" providerId="LiveId" clId="{E12E68C5-17ED-4898-ADDD-EF8B801E0DA1}" dt="2023-02-02T17:30:47.873" v="5429"/>
        <pc:sldMkLst>
          <pc:docMk/>
          <pc:sldMk cId="1603749904" sldId="287"/>
        </pc:sldMkLst>
        <pc:spChg chg="mod">
          <ac:chgData name="Florent Morselli" userId="940af3a2eb92aa4a" providerId="LiveId" clId="{E12E68C5-17ED-4898-ADDD-EF8B801E0DA1}" dt="2023-02-02T17:29:17.884" v="5347" actId="20577"/>
          <ac:spMkLst>
            <pc:docMk/>
            <pc:sldMk cId="1603749904" sldId="287"/>
            <ac:spMk id="2" creationId="{81944541-FB48-279F-19EC-B7D76F8DD1CD}"/>
          </ac:spMkLst>
        </pc:spChg>
        <pc:spChg chg="mod">
          <ac:chgData name="Florent Morselli" userId="940af3a2eb92aa4a" providerId="LiveId" clId="{E12E68C5-17ED-4898-ADDD-EF8B801E0DA1}" dt="2023-02-02T17:30:30.363" v="5425" actId="20577"/>
          <ac:spMkLst>
            <pc:docMk/>
            <pc:sldMk cId="1603749904" sldId="287"/>
            <ac:spMk id="3" creationId="{74279B5A-D606-51F9-9836-A90C24E893B4}"/>
          </ac:spMkLst>
        </pc:spChg>
      </pc:sldChg>
      <pc:sldChg chg="modSp add mod">
        <pc:chgData name="Florent Morselli" userId="940af3a2eb92aa4a" providerId="LiveId" clId="{E12E68C5-17ED-4898-ADDD-EF8B801E0DA1}" dt="2023-02-02T18:00:44.772" v="5710" actId="20577"/>
        <pc:sldMkLst>
          <pc:docMk/>
          <pc:sldMk cId="1710493474" sldId="288"/>
        </pc:sldMkLst>
        <pc:spChg chg="mod">
          <ac:chgData name="Florent Morselli" userId="940af3a2eb92aa4a" providerId="LiveId" clId="{E12E68C5-17ED-4898-ADDD-EF8B801E0DA1}" dt="2023-02-02T18:00:29.024" v="5687" actId="20577"/>
          <ac:spMkLst>
            <pc:docMk/>
            <pc:sldMk cId="1710493474" sldId="288"/>
            <ac:spMk id="2" creationId="{17714E18-561E-F94D-9B9D-804F692B1BD5}"/>
          </ac:spMkLst>
        </pc:spChg>
        <pc:spChg chg="mod">
          <ac:chgData name="Florent Morselli" userId="940af3a2eb92aa4a" providerId="LiveId" clId="{E12E68C5-17ED-4898-ADDD-EF8B801E0DA1}" dt="2023-02-02T18:00:44.772" v="5710" actId="20577"/>
          <ac:spMkLst>
            <pc:docMk/>
            <pc:sldMk cId="1710493474" sldId="288"/>
            <ac:spMk id="3" creationId="{CD03A704-9A2B-A130-CEC6-626DB1B8C265}"/>
          </ac:spMkLst>
        </pc:spChg>
      </pc:sldChg>
      <pc:sldMasterChg chg="addSp delSp modSp mod modSldLayout">
        <pc:chgData name="Florent Morselli" userId="940af3a2eb92aa4a" providerId="LiveId" clId="{E12E68C5-17ED-4898-ADDD-EF8B801E0DA1}" dt="2023-01-29T10:05:39.898" v="666" actId="478"/>
        <pc:sldMasterMkLst>
          <pc:docMk/>
          <pc:sldMasterMk cId="2352240355" sldId="2147483648"/>
        </pc:sldMasterMkLst>
        <pc:spChg chg="mod">
          <ac:chgData name="Florent Morselli" userId="940af3a2eb92aa4a" providerId="LiveId" clId="{E12E68C5-17ED-4898-ADDD-EF8B801E0DA1}" dt="2023-01-29T10:05:36.080" v="663" actId="14100"/>
          <ac:spMkLst>
            <pc:docMk/>
            <pc:sldMasterMk cId="2352240355" sldId="2147483648"/>
            <ac:spMk id="2" creationId="{48FEA8C8-5809-0021-C0F0-C6E72060672C}"/>
          </ac:spMkLst>
        </pc:spChg>
        <pc:spChg chg="del">
          <ac:chgData name="Florent Morselli" userId="940af3a2eb92aa4a" providerId="LiveId" clId="{E12E68C5-17ED-4898-ADDD-EF8B801E0DA1}" dt="2023-01-29T10:05:37.159" v="664" actId="478"/>
          <ac:spMkLst>
            <pc:docMk/>
            <pc:sldMasterMk cId="2352240355" sldId="2147483648"/>
            <ac:spMk id="4" creationId="{B542493D-BC66-B866-FD9D-BD74160B0686}"/>
          </ac:spMkLst>
        </pc:spChg>
        <pc:spChg chg="del">
          <ac:chgData name="Florent Morselli" userId="940af3a2eb92aa4a" providerId="LiveId" clId="{E12E68C5-17ED-4898-ADDD-EF8B801E0DA1}" dt="2023-01-29T10:05:39.151" v="665" actId="478"/>
          <ac:spMkLst>
            <pc:docMk/>
            <pc:sldMasterMk cId="2352240355" sldId="2147483648"/>
            <ac:spMk id="5" creationId="{078445C7-F7B4-D4F3-D51F-B0DD2D13A7A6}"/>
          </ac:spMkLst>
        </pc:spChg>
        <pc:spChg chg="del">
          <ac:chgData name="Florent Morselli" userId="940af3a2eb92aa4a" providerId="LiveId" clId="{E12E68C5-17ED-4898-ADDD-EF8B801E0DA1}" dt="2023-01-29T10:05:39.898" v="666" actId="478"/>
          <ac:spMkLst>
            <pc:docMk/>
            <pc:sldMasterMk cId="2352240355" sldId="2147483648"/>
            <ac:spMk id="6" creationId="{F3F36253-F631-2EB9-E7E7-FDFD4B184C60}"/>
          </ac:spMkLst>
        </pc:spChg>
        <pc:spChg chg="mod">
          <ac:chgData name="Florent Morselli" userId="940af3a2eb92aa4a" providerId="LiveId" clId="{E12E68C5-17ED-4898-ADDD-EF8B801E0DA1}" dt="2023-01-29T10:05:30.177" v="662"/>
          <ac:spMkLst>
            <pc:docMk/>
            <pc:sldMasterMk cId="2352240355" sldId="2147483648"/>
            <ac:spMk id="8" creationId="{6B62EBED-4CC3-6C57-01C4-F007B9681DC7}"/>
          </ac:spMkLst>
        </pc:spChg>
        <pc:spChg chg="mod">
          <ac:chgData name="Florent Morselli" userId="940af3a2eb92aa4a" providerId="LiveId" clId="{E12E68C5-17ED-4898-ADDD-EF8B801E0DA1}" dt="2023-01-29T10:05:30.177" v="662"/>
          <ac:spMkLst>
            <pc:docMk/>
            <pc:sldMasterMk cId="2352240355" sldId="2147483648"/>
            <ac:spMk id="12" creationId="{D8AF0B69-67A9-B9D3-92FA-1FD67BE01B36}"/>
          </ac:spMkLst>
        </pc:spChg>
        <pc:spChg chg="mod">
          <ac:chgData name="Florent Morselli" userId="940af3a2eb92aa4a" providerId="LiveId" clId="{E12E68C5-17ED-4898-ADDD-EF8B801E0DA1}" dt="2023-01-29T10:05:30.177" v="662"/>
          <ac:spMkLst>
            <pc:docMk/>
            <pc:sldMasterMk cId="2352240355" sldId="2147483648"/>
            <ac:spMk id="13" creationId="{726A9BCC-5162-A77D-E7C9-EDBDA0630353}"/>
          </ac:spMkLst>
        </pc:spChg>
        <pc:spChg chg="mod">
          <ac:chgData name="Florent Morselli" userId="940af3a2eb92aa4a" providerId="LiveId" clId="{E12E68C5-17ED-4898-ADDD-EF8B801E0DA1}" dt="2023-01-29T10:05:30.177" v="662"/>
          <ac:spMkLst>
            <pc:docMk/>
            <pc:sldMasterMk cId="2352240355" sldId="2147483648"/>
            <ac:spMk id="14" creationId="{6582547A-E961-25AA-704C-23CDBA9A8AAF}"/>
          </ac:spMkLst>
        </pc:spChg>
        <pc:spChg chg="mod">
          <ac:chgData name="Florent Morselli" userId="940af3a2eb92aa4a" providerId="LiveId" clId="{E12E68C5-17ED-4898-ADDD-EF8B801E0DA1}" dt="2023-01-29T10:05:30.177" v="662"/>
          <ac:spMkLst>
            <pc:docMk/>
            <pc:sldMasterMk cId="2352240355" sldId="2147483648"/>
            <ac:spMk id="15" creationId="{C78B4E2E-E515-8432-0076-5ECAA7302B09}"/>
          </ac:spMkLst>
        </pc:spChg>
        <pc:grpChg chg="add mod">
          <ac:chgData name="Florent Morselli" userId="940af3a2eb92aa4a" providerId="LiveId" clId="{E12E68C5-17ED-4898-ADDD-EF8B801E0DA1}" dt="2023-01-29T10:05:30.177" v="662"/>
          <ac:grpSpMkLst>
            <pc:docMk/>
            <pc:sldMasterMk cId="2352240355" sldId="2147483648"/>
            <ac:grpSpMk id="7" creationId="{4AE08DC4-EFA2-31A7-CD67-6A358B2220EA}"/>
          </ac:grpSpMkLst>
        </pc:grpChg>
        <pc:grpChg chg="mod">
          <ac:chgData name="Florent Morselli" userId="940af3a2eb92aa4a" providerId="LiveId" clId="{E12E68C5-17ED-4898-ADDD-EF8B801E0DA1}" dt="2023-01-29T10:05:30.177" v="662"/>
          <ac:grpSpMkLst>
            <pc:docMk/>
            <pc:sldMasterMk cId="2352240355" sldId="2147483648"/>
            <ac:grpSpMk id="11" creationId="{BDEE4287-C668-7CB9-A820-224B6557902E}"/>
          </ac:grpSpMkLst>
        </pc:grpChg>
        <pc:picChg chg="mod">
          <ac:chgData name="Florent Morselli" userId="940af3a2eb92aa4a" providerId="LiveId" clId="{E12E68C5-17ED-4898-ADDD-EF8B801E0DA1}" dt="2023-01-29T10:05:30.177" v="662"/>
          <ac:picMkLst>
            <pc:docMk/>
            <pc:sldMasterMk cId="2352240355" sldId="2147483648"/>
            <ac:picMk id="9" creationId="{BDA7F940-9E17-3A97-0A1C-299F70529330}"/>
          </ac:picMkLst>
        </pc:picChg>
        <pc:picChg chg="mod">
          <ac:chgData name="Florent Morselli" userId="940af3a2eb92aa4a" providerId="LiveId" clId="{E12E68C5-17ED-4898-ADDD-EF8B801E0DA1}" dt="2023-01-29T10:05:30.177" v="662"/>
          <ac:picMkLst>
            <pc:docMk/>
            <pc:sldMasterMk cId="2352240355" sldId="2147483648"/>
            <ac:picMk id="10" creationId="{EC48C1CE-2959-B304-29B5-897F2F9484CF}"/>
          </ac:picMkLst>
        </pc:picChg>
        <pc:sldLayoutChg chg="addSp delSp modSp mod">
          <pc:chgData name="Florent Morselli" userId="940af3a2eb92aa4a" providerId="LiveId" clId="{E12E68C5-17ED-4898-ADDD-EF8B801E0DA1}" dt="2023-01-29T10:02:09.770" v="597" actId="20577"/>
          <pc:sldLayoutMkLst>
            <pc:docMk/>
            <pc:sldMasterMk cId="2352240355" sldId="2147483648"/>
            <pc:sldLayoutMk cId="1021852664" sldId="2147483649"/>
          </pc:sldLayoutMkLst>
          <pc:spChg chg="add del">
            <ac:chgData name="Florent Morselli" userId="940af3a2eb92aa4a" providerId="LiveId" clId="{E12E68C5-17ED-4898-ADDD-EF8B801E0DA1}" dt="2023-01-29T10:01:44.718" v="577" actId="478"/>
            <ac:spMkLst>
              <pc:docMk/>
              <pc:sldMasterMk cId="2352240355" sldId="2147483648"/>
              <pc:sldLayoutMk cId="1021852664" sldId="2147483649"/>
              <ac:spMk id="2" creationId="{BC74D24A-2087-46AB-BB0B-99732494DF51}"/>
            </ac:spMkLst>
          </pc:spChg>
          <pc:spChg chg="del">
            <ac:chgData name="Florent Morselli" userId="940af3a2eb92aa4a" providerId="LiveId" clId="{E12E68C5-17ED-4898-ADDD-EF8B801E0DA1}" dt="2023-01-29T10:01:48.720" v="579" actId="478"/>
            <ac:spMkLst>
              <pc:docMk/>
              <pc:sldMasterMk cId="2352240355" sldId="2147483648"/>
              <pc:sldLayoutMk cId="1021852664" sldId="2147483649"/>
              <ac:spMk id="4" creationId="{8E7079AC-D9D6-9118-922F-C9BA679A8727}"/>
            </ac:spMkLst>
          </pc:spChg>
          <pc:spChg chg="del">
            <ac:chgData name="Florent Morselli" userId="940af3a2eb92aa4a" providerId="LiveId" clId="{E12E68C5-17ED-4898-ADDD-EF8B801E0DA1}" dt="2023-01-29T10:01:48.127" v="578" actId="478"/>
            <ac:spMkLst>
              <pc:docMk/>
              <pc:sldMasterMk cId="2352240355" sldId="2147483648"/>
              <pc:sldLayoutMk cId="1021852664" sldId="2147483649"/>
              <ac:spMk id="5" creationId="{76CE2AC8-6961-8246-C440-DA3CD82D8656}"/>
            </ac:spMkLst>
          </pc:spChg>
          <pc:spChg chg="del">
            <ac:chgData name="Florent Morselli" userId="940af3a2eb92aa4a" providerId="LiveId" clId="{E12E68C5-17ED-4898-ADDD-EF8B801E0DA1}" dt="2023-01-29T10:01:50.395" v="580" actId="478"/>
            <ac:spMkLst>
              <pc:docMk/>
              <pc:sldMasterMk cId="2352240355" sldId="2147483648"/>
              <pc:sldLayoutMk cId="1021852664" sldId="2147483649"/>
              <ac:spMk id="6" creationId="{39FD2B77-557A-EAB8-AA07-30C584AE3448}"/>
            </ac:spMkLst>
          </pc:spChg>
          <pc:spChg chg="mod">
            <ac:chgData name="Florent Morselli" userId="940af3a2eb92aa4a" providerId="LiveId" clId="{E12E68C5-17ED-4898-ADDD-EF8B801E0DA1}" dt="2023-01-29T10:02:09.770" v="597" actId="20577"/>
            <ac:spMkLst>
              <pc:docMk/>
              <pc:sldMasterMk cId="2352240355" sldId="2147483648"/>
              <pc:sldLayoutMk cId="1021852664" sldId="2147483649"/>
              <ac:spMk id="8" creationId="{78F4233A-BF21-1FD5-AD69-8F49A55E3E08}"/>
            </ac:spMkLst>
          </pc:spChg>
          <pc:spChg chg="mod">
            <ac:chgData name="Florent Morselli" userId="940af3a2eb92aa4a" providerId="LiveId" clId="{E12E68C5-17ED-4898-ADDD-EF8B801E0DA1}" dt="2023-01-29T10:01:41.400" v="575"/>
            <ac:spMkLst>
              <pc:docMk/>
              <pc:sldMasterMk cId="2352240355" sldId="2147483648"/>
              <pc:sldLayoutMk cId="1021852664" sldId="2147483649"/>
              <ac:spMk id="12" creationId="{D09B0114-0534-2124-30D7-5898EA2125BC}"/>
            </ac:spMkLst>
          </pc:spChg>
          <pc:spChg chg="mod">
            <ac:chgData name="Florent Morselli" userId="940af3a2eb92aa4a" providerId="LiveId" clId="{E12E68C5-17ED-4898-ADDD-EF8B801E0DA1}" dt="2023-01-29T10:01:41.400" v="575"/>
            <ac:spMkLst>
              <pc:docMk/>
              <pc:sldMasterMk cId="2352240355" sldId="2147483648"/>
              <pc:sldLayoutMk cId="1021852664" sldId="2147483649"/>
              <ac:spMk id="13" creationId="{AE784CAC-5732-8B64-D83E-20FF208262CD}"/>
            </ac:spMkLst>
          </pc:spChg>
          <pc:spChg chg="mod">
            <ac:chgData name="Florent Morselli" userId="940af3a2eb92aa4a" providerId="LiveId" clId="{E12E68C5-17ED-4898-ADDD-EF8B801E0DA1}" dt="2023-01-29T10:01:41.400" v="575"/>
            <ac:spMkLst>
              <pc:docMk/>
              <pc:sldMasterMk cId="2352240355" sldId="2147483648"/>
              <pc:sldLayoutMk cId="1021852664" sldId="2147483649"/>
              <ac:spMk id="14" creationId="{E5CF52CC-91B9-9406-3FF7-85321B5A4EE7}"/>
            </ac:spMkLst>
          </pc:spChg>
          <pc:spChg chg="mod">
            <ac:chgData name="Florent Morselli" userId="940af3a2eb92aa4a" providerId="LiveId" clId="{E12E68C5-17ED-4898-ADDD-EF8B801E0DA1}" dt="2023-01-29T10:01:41.400" v="575"/>
            <ac:spMkLst>
              <pc:docMk/>
              <pc:sldMasterMk cId="2352240355" sldId="2147483648"/>
              <pc:sldLayoutMk cId="1021852664" sldId="2147483649"/>
              <ac:spMk id="15" creationId="{1A4BD417-598F-F8FE-3A14-5AACE2CA0024}"/>
            </ac:spMkLst>
          </pc:spChg>
          <pc:grpChg chg="add mod">
            <ac:chgData name="Florent Morselli" userId="940af3a2eb92aa4a" providerId="LiveId" clId="{E12E68C5-17ED-4898-ADDD-EF8B801E0DA1}" dt="2023-01-29T10:01:41.400" v="575"/>
            <ac:grpSpMkLst>
              <pc:docMk/>
              <pc:sldMasterMk cId="2352240355" sldId="2147483648"/>
              <pc:sldLayoutMk cId="1021852664" sldId="2147483649"/>
              <ac:grpSpMk id="7" creationId="{FE987DE3-8373-FE76-512E-5D2133D88162}"/>
            </ac:grpSpMkLst>
          </pc:grpChg>
          <pc:grpChg chg="mod">
            <ac:chgData name="Florent Morselli" userId="940af3a2eb92aa4a" providerId="LiveId" clId="{E12E68C5-17ED-4898-ADDD-EF8B801E0DA1}" dt="2023-01-29T10:01:41.400" v="575"/>
            <ac:grpSpMkLst>
              <pc:docMk/>
              <pc:sldMasterMk cId="2352240355" sldId="2147483648"/>
              <pc:sldLayoutMk cId="1021852664" sldId="2147483649"/>
              <ac:grpSpMk id="11" creationId="{8416D075-73BA-31CF-1B92-51BCCE4DD453}"/>
            </ac:grpSpMkLst>
          </pc:grpChg>
          <pc:picChg chg="mod">
            <ac:chgData name="Florent Morselli" userId="940af3a2eb92aa4a" providerId="LiveId" clId="{E12E68C5-17ED-4898-ADDD-EF8B801E0DA1}" dt="2023-01-29T10:01:41.400" v="575"/>
            <ac:picMkLst>
              <pc:docMk/>
              <pc:sldMasterMk cId="2352240355" sldId="2147483648"/>
              <pc:sldLayoutMk cId="1021852664" sldId="2147483649"/>
              <ac:picMk id="9" creationId="{9EBEE86D-463B-5550-6AC5-976273D95582}"/>
            </ac:picMkLst>
          </pc:picChg>
          <pc:picChg chg="mod">
            <ac:chgData name="Florent Morselli" userId="940af3a2eb92aa4a" providerId="LiveId" clId="{E12E68C5-17ED-4898-ADDD-EF8B801E0DA1}" dt="2023-01-29T10:01:41.400" v="575"/>
            <ac:picMkLst>
              <pc:docMk/>
              <pc:sldMasterMk cId="2352240355" sldId="2147483648"/>
              <pc:sldLayoutMk cId="1021852664" sldId="2147483649"/>
              <ac:picMk id="10" creationId="{2080EC5A-8044-3BEB-0297-DC0F1A4573CD}"/>
            </ac:picMkLst>
          </pc:picChg>
        </pc:sldLayoutChg>
        <pc:sldLayoutChg chg="addSp delSp modSp mod">
          <pc:chgData name="Florent Morselli" userId="940af3a2eb92aa4a" providerId="LiveId" clId="{E12E68C5-17ED-4898-ADDD-EF8B801E0DA1}" dt="2023-01-29T10:02:43.868" v="602" actId="14100"/>
          <pc:sldLayoutMkLst>
            <pc:docMk/>
            <pc:sldMasterMk cId="2352240355" sldId="2147483648"/>
            <pc:sldLayoutMk cId="2583654919" sldId="2147483650"/>
          </pc:sldLayoutMkLst>
          <pc:spChg chg="mod">
            <ac:chgData name="Florent Morselli" userId="940af3a2eb92aa4a" providerId="LiveId" clId="{E12E68C5-17ED-4898-ADDD-EF8B801E0DA1}" dt="2023-01-29T10:02:43.868" v="602" actId="14100"/>
            <ac:spMkLst>
              <pc:docMk/>
              <pc:sldMasterMk cId="2352240355" sldId="2147483648"/>
              <pc:sldLayoutMk cId="2583654919" sldId="2147483650"/>
              <ac:spMk id="2" creationId="{28357B11-C2A0-FBE8-DE6D-CB1D1EB7685C}"/>
            </ac:spMkLst>
          </pc:spChg>
          <pc:spChg chg="del">
            <ac:chgData name="Florent Morselli" userId="940af3a2eb92aa4a" providerId="LiveId" clId="{E12E68C5-17ED-4898-ADDD-EF8B801E0DA1}" dt="2023-01-29T10:02:27.778" v="599" actId="478"/>
            <ac:spMkLst>
              <pc:docMk/>
              <pc:sldMasterMk cId="2352240355" sldId="2147483648"/>
              <pc:sldLayoutMk cId="2583654919" sldId="2147483650"/>
              <ac:spMk id="4" creationId="{E1FF0D92-B12F-85A7-7410-924AEC5469C1}"/>
            </ac:spMkLst>
          </pc:spChg>
          <pc:spChg chg="del">
            <ac:chgData name="Florent Morselli" userId="940af3a2eb92aa4a" providerId="LiveId" clId="{E12E68C5-17ED-4898-ADDD-EF8B801E0DA1}" dt="2023-01-29T10:02:33.057" v="601" actId="478"/>
            <ac:spMkLst>
              <pc:docMk/>
              <pc:sldMasterMk cId="2352240355" sldId="2147483648"/>
              <pc:sldLayoutMk cId="2583654919" sldId="2147483650"/>
              <ac:spMk id="5" creationId="{BB5B0573-8F74-ED1F-E6F8-11F5FE5DEECF}"/>
            </ac:spMkLst>
          </pc:spChg>
          <pc:spChg chg="del">
            <ac:chgData name="Florent Morselli" userId="940af3a2eb92aa4a" providerId="LiveId" clId="{E12E68C5-17ED-4898-ADDD-EF8B801E0DA1}" dt="2023-01-29T10:02:30.295" v="600" actId="478"/>
            <ac:spMkLst>
              <pc:docMk/>
              <pc:sldMasterMk cId="2352240355" sldId="2147483648"/>
              <pc:sldLayoutMk cId="2583654919" sldId="2147483650"/>
              <ac:spMk id="6" creationId="{45680D76-48E4-1505-9686-2D9C2526D296}"/>
            </ac:spMkLst>
          </pc:spChg>
          <pc:spChg chg="mod">
            <ac:chgData name="Florent Morselli" userId="940af3a2eb92aa4a" providerId="LiveId" clId="{E12E68C5-17ED-4898-ADDD-EF8B801E0DA1}" dt="2023-01-29T10:02:25.525" v="598"/>
            <ac:spMkLst>
              <pc:docMk/>
              <pc:sldMasterMk cId="2352240355" sldId="2147483648"/>
              <pc:sldLayoutMk cId="2583654919" sldId="2147483650"/>
              <ac:spMk id="8" creationId="{B500DF01-2A53-9581-0973-1BC9A6D822F0}"/>
            </ac:spMkLst>
          </pc:spChg>
          <pc:spChg chg="mod">
            <ac:chgData name="Florent Morselli" userId="940af3a2eb92aa4a" providerId="LiveId" clId="{E12E68C5-17ED-4898-ADDD-EF8B801E0DA1}" dt="2023-01-29T10:02:25.525" v="598"/>
            <ac:spMkLst>
              <pc:docMk/>
              <pc:sldMasterMk cId="2352240355" sldId="2147483648"/>
              <pc:sldLayoutMk cId="2583654919" sldId="2147483650"/>
              <ac:spMk id="12" creationId="{D0C7D74C-4A81-131E-7BB8-552D391363AA}"/>
            </ac:spMkLst>
          </pc:spChg>
          <pc:spChg chg="mod">
            <ac:chgData name="Florent Morselli" userId="940af3a2eb92aa4a" providerId="LiveId" clId="{E12E68C5-17ED-4898-ADDD-EF8B801E0DA1}" dt="2023-01-29T10:02:25.525" v="598"/>
            <ac:spMkLst>
              <pc:docMk/>
              <pc:sldMasterMk cId="2352240355" sldId="2147483648"/>
              <pc:sldLayoutMk cId="2583654919" sldId="2147483650"/>
              <ac:spMk id="13" creationId="{EB7C0BB6-15D3-88DB-B830-6E30958C0D02}"/>
            </ac:spMkLst>
          </pc:spChg>
          <pc:spChg chg="mod">
            <ac:chgData name="Florent Morselli" userId="940af3a2eb92aa4a" providerId="LiveId" clId="{E12E68C5-17ED-4898-ADDD-EF8B801E0DA1}" dt="2023-01-29T10:02:25.525" v="598"/>
            <ac:spMkLst>
              <pc:docMk/>
              <pc:sldMasterMk cId="2352240355" sldId="2147483648"/>
              <pc:sldLayoutMk cId="2583654919" sldId="2147483650"/>
              <ac:spMk id="14" creationId="{3DCF78A5-AFD4-0762-47CE-574AF04997F2}"/>
            </ac:spMkLst>
          </pc:spChg>
          <pc:spChg chg="mod">
            <ac:chgData name="Florent Morselli" userId="940af3a2eb92aa4a" providerId="LiveId" clId="{E12E68C5-17ED-4898-ADDD-EF8B801E0DA1}" dt="2023-01-29T10:02:25.525" v="598"/>
            <ac:spMkLst>
              <pc:docMk/>
              <pc:sldMasterMk cId="2352240355" sldId="2147483648"/>
              <pc:sldLayoutMk cId="2583654919" sldId="2147483650"/>
              <ac:spMk id="15" creationId="{C19E6C8E-644B-4FF3-9521-03AEA86D191D}"/>
            </ac:spMkLst>
          </pc:spChg>
          <pc:grpChg chg="add mod">
            <ac:chgData name="Florent Morselli" userId="940af3a2eb92aa4a" providerId="LiveId" clId="{E12E68C5-17ED-4898-ADDD-EF8B801E0DA1}" dt="2023-01-29T10:02:25.525" v="598"/>
            <ac:grpSpMkLst>
              <pc:docMk/>
              <pc:sldMasterMk cId="2352240355" sldId="2147483648"/>
              <pc:sldLayoutMk cId="2583654919" sldId="2147483650"/>
              <ac:grpSpMk id="7" creationId="{D1A08B3C-8213-3F18-9BAF-D91139756D30}"/>
            </ac:grpSpMkLst>
          </pc:grpChg>
          <pc:grpChg chg="mod">
            <ac:chgData name="Florent Morselli" userId="940af3a2eb92aa4a" providerId="LiveId" clId="{E12E68C5-17ED-4898-ADDD-EF8B801E0DA1}" dt="2023-01-29T10:02:25.525" v="598"/>
            <ac:grpSpMkLst>
              <pc:docMk/>
              <pc:sldMasterMk cId="2352240355" sldId="2147483648"/>
              <pc:sldLayoutMk cId="2583654919" sldId="2147483650"/>
              <ac:grpSpMk id="11" creationId="{6DBF5070-C53F-F397-1EB8-9D3960347747}"/>
            </ac:grpSpMkLst>
          </pc:grpChg>
          <pc:picChg chg="mod">
            <ac:chgData name="Florent Morselli" userId="940af3a2eb92aa4a" providerId="LiveId" clId="{E12E68C5-17ED-4898-ADDD-EF8B801E0DA1}" dt="2023-01-29T10:02:25.525" v="598"/>
            <ac:picMkLst>
              <pc:docMk/>
              <pc:sldMasterMk cId="2352240355" sldId="2147483648"/>
              <pc:sldLayoutMk cId="2583654919" sldId="2147483650"/>
              <ac:picMk id="9" creationId="{7BE4BAE4-BB4E-D325-6EA7-FD3EA2C460BB}"/>
            </ac:picMkLst>
          </pc:picChg>
          <pc:picChg chg="mod">
            <ac:chgData name="Florent Morselli" userId="940af3a2eb92aa4a" providerId="LiveId" clId="{E12E68C5-17ED-4898-ADDD-EF8B801E0DA1}" dt="2023-01-29T10:02:25.525" v="598"/>
            <ac:picMkLst>
              <pc:docMk/>
              <pc:sldMasterMk cId="2352240355" sldId="2147483648"/>
              <pc:sldLayoutMk cId="2583654919" sldId="2147483650"/>
              <ac:picMk id="10" creationId="{7270F8A4-016D-E298-759D-8A029756E521}"/>
            </ac:picMkLst>
          </pc:picChg>
        </pc:sldLayoutChg>
        <pc:sldLayoutChg chg="addSp delSp modSp mod">
          <pc:chgData name="Florent Morselli" userId="940af3a2eb92aa4a" providerId="LiveId" clId="{E12E68C5-17ED-4898-ADDD-EF8B801E0DA1}" dt="2023-01-29T10:02:50.368" v="606"/>
          <pc:sldLayoutMkLst>
            <pc:docMk/>
            <pc:sldMasterMk cId="2352240355" sldId="2147483648"/>
            <pc:sldLayoutMk cId="2334739699" sldId="2147483651"/>
          </pc:sldLayoutMkLst>
          <pc:spChg chg="del">
            <ac:chgData name="Florent Morselli" userId="940af3a2eb92aa4a" providerId="LiveId" clId="{E12E68C5-17ED-4898-ADDD-EF8B801E0DA1}" dt="2023-01-29T10:02:47.359" v="603" actId="478"/>
            <ac:spMkLst>
              <pc:docMk/>
              <pc:sldMasterMk cId="2352240355" sldId="2147483648"/>
              <pc:sldLayoutMk cId="2334739699" sldId="2147483651"/>
              <ac:spMk id="4" creationId="{06AA4989-034B-5102-FFCE-B56418D6D438}"/>
            </ac:spMkLst>
          </pc:spChg>
          <pc:spChg chg="del">
            <ac:chgData name="Florent Morselli" userId="940af3a2eb92aa4a" providerId="LiveId" clId="{E12E68C5-17ED-4898-ADDD-EF8B801E0DA1}" dt="2023-01-29T10:02:48.608" v="604" actId="478"/>
            <ac:spMkLst>
              <pc:docMk/>
              <pc:sldMasterMk cId="2352240355" sldId="2147483648"/>
              <pc:sldLayoutMk cId="2334739699" sldId="2147483651"/>
              <ac:spMk id="5" creationId="{714F3D01-CC35-D4FC-CE3D-6CCF2ECB1D94}"/>
            </ac:spMkLst>
          </pc:spChg>
          <pc:spChg chg="del">
            <ac:chgData name="Florent Morselli" userId="940af3a2eb92aa4a" providerId="LiveId" clId="{E12E68C5-17ED-4898-ADDD-EF8B801E0DA1}" dt="2023-01-29T10:02:49.539" v="605" actId="478"/>
            <ac:spMkLst>
              <pc:docMk/>
              <pc:sldMasterMk cId="2352240355" sldId="2147483648"/>
              <pc:sldLayoutMk cId="2334739699" sldId="2147483651"/>
              <ac:spMk id="6" creationId="{99752F13-D0EB-61DF-02F7-1D2AA9719CB0}"/>
            </ac:spMkLst>
          </pc:spChg>
          <pc:spChg chg="mod">
            <ac:chgData name="Florent Morselli" userId="940af3a2eb92aa4a" providerId="LiveId" clId="{E12E68C5-17ED-4898-ADDD-EF8B801E0DA1}" dt="2023-01-29T10:02:50.368" v="606"/>
            <ac:spMkLst>
              <pc:docMk/>
              <pc:sldMasterMk cId="2352240355" sldId="2147483648"/>
              <pc:sldLayoutMk cId="2334739699" sldId="2147483651"/>
              <ac:spMk id="8" creationId="{6E8C99BE-D593-561B-F93D-96870A1598F0}"/>
            </ac:spMkLst>
          </pc:spChg>
          <pc:spChg chg="mod">
            <ac:chgData name="Florent Morselli" userId="940af3a2eb92aa4a" providerId="LiveId" clId="{E12E68C5-17ED-4898-ADDD-EF8B801E0DA1}" dt="2023-01-29T10:02:50.368" v="606"/>
            <ac:spMkLst>
              <pc:docMk/>
              <pc:sldMasterMk cId="2352240355" sldId="2147483648"/>
              <pc:sldLayoutMk cId="2334739699" sldId="2147483651"/>
              <ac:spMk id="12" creationId="{13772F5E-0C63-61F8-E40C-B5A60182F201}"/>
            </ac:spMkLst>
          </pc:spChg>
          <pc:spChg chg="mod">
            <ac:chgData name="Florent Morselli" userId="940af3a2eb92aa4a" providerId="LiveId" clId="{E12E68C5-17ED-4898-ADDD-EF8B801E0DA1}" dt="2023-01-29T10:02:50.368" v="606"/>
            <ac:spMkLst>
              <pc:docMk/>
              <pc:sldMasterMk cId="2352240355" sldId="2147483648"/>
              <pc:sldLayoutMk cId="2334739699" sldId="2147483651"/>
              <ac:spMk id="13" creationId="{EDAD2E21-9D59-6B10-9E08-4153CF684C0C}"/>
            </ac:spMkLst>
          </pc:spChg>
          <pc:spChg chg="mod">
            <ac:chgData name="Florent Morselli" userId="940af3a2eb92aa4a" providerId="LiveId" clId="{E12E68C5-17ED-4898-ADDD-EF8B801E0DA1}" dt="2023-01-29T10:02:50.368" v="606"/>
            <ac:spMkLst>
              <pc:docMk/>
              <pc:sldMasterMk cId="2352240355" sldId="2147483648"/>
              <pc:sldLayoutMk cId="2334739699" sldId="2147483651"/>
              <ac:spMk id="14" creationId="{FDC7EE96-2327-8009-69E4-DEE098D70F8C}"/>
            </ac:spMkLst>
          </pc:spChg>
          <pc:spChg chg="mod">
            <ac:chgData name="Florent Morselli" userId="940af3a2eb92aa4a" providerId="LiveId" clId="{E12E68C5-17ED-4898-ADDD-EF8B801E0DA1}" dt="2023-01-29T10:02:50.368" v="606"/>
            <ac:spMkLst>
              <pc:docMk/>
              <pc:sldMasterMk cId="2352240355" sldId="2147483648"/>
              <pc:sldLayoutMk cId="2334739699" sldId="2147483651"/>
              <ac:spMk id="15" creationId="{44037D8F-2F75-EEB9-97CB-DB45DCD90FE9}"/>
            </ac:spMkLst>
          </pc:spChg>
          <pc:grpChg chg="add mod">
            <ac:chgData name="Florent Morselli" userId="940af3a2eb92aa4a" providerId="LiveId" clId="{E12E68C5-17ED-4898-ADDD-EF8B801E0DA1}" dt="2023-01-29T10:02:50.368" v="606"/>
            <ac:grpSpMkLst>
              <pc:docMk/>
              <pc:sldMasterMk cId="2352240355" sldId="2147483648"/>
              <pc:sldLayoutMk cId="2334739699" sldId="2147483651"/>
              <ac:grpSpMk id="7" creationId="{F01968F3-13EA-0FBF-1954-A0DC67608887}"/>
            </ac:grpSpMkLst>
          </pc:grpChg>
          <pc:grpChg chg="mod">
            <ac:chgData name="Florent Morselli" userId="940af3a2eb92aa4a" providerId="LiveId" clId="{E12E68C5-17ED-4898-ADDD-EF8B801E0DA1}" dt="2023-01-29T10:02:50.368" v="606"/>
            <ac:grpSpMkLst>
              <pc:docMk/>
              <pc:sldMasterMk cId="2352240355" sldId="2147483648"/>
              <pc:sldLayoutMk cId="2334739699" sldId="2147483651"/>
              <ac:grpSpMk id="11" creationId="{4A5D5297-88DE-2C09-F39D-DAC159D5A554}"/>
            </ac:grpSpMkLst>
          </pc:grpChg>
          <pc:picChg chg="mod">
            <ac:chgData name="Florent Morselli" userId="940af3a2eb92aa4a" providerId="LiveId" clId="{E12E68C5-17ED-4898-ADDD-EF8B801E0DA1}" dt="2023-01-29T10:02:50.368" v="606"/>
            <ac:picMkLst>
              <pc:docMk/>
              <pc:sldMasterMk cId="2352240355" sldId="2147483648"/>
              <pc:sldLayoutMk cId="2334739699" sldId="2147483651"/>
              <ac:picMk id="9" creationId="{E19F8D8F-46FD-3320-A68A-186DD77ADE96}"/>
            </ac:picMkLst>
          </pc:picChg>
          <pc:picChg chg="mod">
            <ac:chgData name="Florent Morselli" userId="940af3a2eb92aa4a" providerId="LiveId" clId="{E12E68C5-17ED-4898-ADDD-EF8B801E0DA1}" dt="2023-01-29T10:02:50.368" v="606"/>
            <ac:picMkLst>
              <pc:docMk/>
              <pc:sldMasterMk cId="2352240355" sldId="2147483648"/>
              <pc:sldLayoutMk cId="2334739699" sldId="2147483651"/>
              <ac:picMk id="10" creationId="{3C4D5FC3-27C3-BA31-C2B8-9982C5D0234D}"/>
            </ac:picMkLst>
          </pc:picChg>
        </pc:sldLayoutChg>
        <pc:sldLayoutChg chg="addSp delSp modSp mod">
          <pc:chgData name="Florent Morselli" userId="940af3a2eb92aa4a" providerId="LiveId" clId="{E12E68C5-17ED-4898-ADDD-EF8B801E0DA1}" dt="2023-01-29T10:02:57.877" v="610"/>
          <pc:sldLayoutMkLst>
            <pc:docMk/>
            <pc:sldMasterMk cId="2352240355" sldId="2147483648"/>
            <pc:sldLayoutMk cId="3793347010" sldId="2147483652"/>
          </pc:sldLayoutMkLst>
          <pc:spChg chg="del">
            <ac:chgData name="Florent Morselli" userId="940af3a2eb92aa4a" providerId="LiveId" clId="{E12E68C5-17ED-4898-ADDD-EF8B801E0DA1}" dt="2023-01-29T10:02:54.569" v="607" actId="478"/>
            <ac:spMkLst>
              <pc:docMk/>
              <pc:sldMasterMk cId="2352240355" sldId="2147483648"/>
              <pc:sldLayoutMk cId="3793347010" sldId="2147483652"/>
              <ac:spMk id="5" creationId="{1FC0042A-CE18-905E-ECD7-C19986ECE9D6}"/>
            </ac:spMkLst>
          </pc:spChg>
          <pc:spChg chg="del">
            <ac:chgData name="Florent Morselli" userId="940af3a2eb92aa4a" providerId="LiveId" clId="{E12E68C5-17ED-4898-ADDD-EF8B801E0DA1}" dt="2023-01-29T10:02:56.199" v="608" actId="478"/>
            <ac:spMkLst>
              <pc:docMk/>
              <pc:sldMasterMk cId="2352240355" sldId="2147483648"/>
              <pc:sldLayoutMk cId="3793347010" sldId="2147483652"/>
              <ac:spMk id="6" creationId="{1466063B-4C8D-BB45-23A1-887439A1B35A}"/>
            </ac:spMkLst>
          </pc:spChg>
          <pc:spChg chg="del">
            <ac:chgData name="Florent Morselli" userId="940af3a2eb92aa4a" providerId="LiveId" clId="{E12E68C5-17ED-4898-ADDD-EF8B801E0DA1}" dt="2023-01-29T10:02:57.025" v="609" actId="478"/>
            <ac:spMkLst>
              <pc:docMk/>
              <pc:sldMasterMk cId="2352240355" sldId="2147483648"/>
              <pc:sldLayoutMk cId="3793347010" sldId="2147483652"/>
              <ac:spMk id="7" creationId="{26755F64-1681-E294-E15E-1CC65E14C522}"/>
            </ac:spMkLst>
          </pc:spChg>
          <pc:spChg chg="mod">
            <ac:chgData name="Florent Morselli" userId="940af3a2eb92aa4a" providerId="LiveId" clId="{E12E68C5-17ED-4898-ADDD-EF8B801E0DA1}" dt="2023-01-29T10:02:57.877" v="610"/>
            <ac:spMkLst>
              <pc:docMk/>
              <pc:sldMasterMk cId="2352240355" sldId="2147483648"/>
              <pc:sldLayoutMk cId="3793347010" sldId="2147483652"/>
              <ac:spMk id="9" creationId="{B9339156-2379-8878-68FC-DD7748984482}"/>
            </ac:spMkLst>
          </pc:spChg>
          <pc:spChg chg="mod">
            <ac:chgData name="Florent Morselli" userId="940af3a2eb92aa4a" providerId="LiveId" clId="{E12E68C5-17ED-4898-ADDD-EF8B801E0DA1}" dt="2023-01-29T10:02:57.877" v="610"/>
            <ac:spMkLst>
              <pc:docMk/>
              <pc:sldMasterMk cId="2352240355" sldId="2147483648"/>
              <pc:sldLayoutMk cId="3793347010" sldId="2147483652"/>
              <ac:spMk id="13" creationId="{1427D56F-D07F-B5EC-DDCF-A203FF00CF42}"/>
            </ac:spMkLst>
          </pc:spChg>
          <pc:spChg chg="mod">
            <ac:chgData name="Florent Morselli" userId="940af3a2eb92aa4a" providerId="LiveId" clId="{E12E68C5-17ED-4898-ADDD-EF8B801E0DA1}" dt="2023-01-29T10:02:57.877" v="610"/>
            <ac:spMkLst>
              <pc:docMk/>
              <pc:sldMasterMk cId="2352240355" sldId="2147483648"/>
              <pc:sldLayoutMk cId="3793347010" sldId="2147483652"/>
              <ac:spMk id="14" creationId="{38427537-7878-6589-1398-0633AEA81136}"/>
            </ac:spMkLst>
          </pc:spChg>
          <pc:spChg chg="mod">
            <ac:chgData name="Florent Morselli" userId="940af3a2eb92aa4a" providerId="LiveId" clId="{E12E68C5-17ED-4898-ADDD-EF8B801E0DA1}" dt="2023-01-29T10:02:57.877" v="610"/>
            <ac:spMkLst>
              <pc:docMk/>
              <pc:sldMasterMk cId="2352240355" sldId="2147483648"/>
              <pc:sldLayoutMk cId="3793347010" sldId="2147483652"/>
              <ac:spMk id="15" creationId="{622745E3-8350-0E07-9B08-AB4176A289BE}"/>
            </ac:spMkLst>
          </pc:spChg>
          <pc:spChg chg="mod">
            <ac:chgData name="Florent Morselli" userId="940af3a2eb92aa4a" providerId="LiveId" clId="{E12E68C5-17ED-4898-ADDD-EF8B801E0DA1}" dt="2023-01-29T10:02:57.877" v="610"/>
            <ac:spMkLst>
              <pc:docMk/>
              <pc:sldMasterMk cId="2352240355" sldId="2147483648"/>
              <pc:sldLayoutMk cId="3793347010" sldId="2147483652"/>
              <ac:spMk id="16" creationId="{0D552C99-4904-655D-BFAA-5694F26EE938}"/>
            </ac:spMkLst>
          </pc:spChg>
          <pc:grpChg chg="add mod">
            <ac:chgData name="Florent Morselli" userId="940af3a2eb92aa4a" providerId="LiveId" clId="{E12E68C5-17ED-4898-ADDD-EF8B801E0DA1}" dt="2023-01-29T10:02:57.877" v="610"/>
            <ac:grpSpMkLst>
              <pc:docMk/>
              <pc:sldMasterMk cId="2352240355" sldId="2147483648"/>
              <pc:sldLayoutMk cId="3793347010" sldId="2147483652"/>
              <ac:grpSpMk id="8" creationId="{7CFD82C3-6D25-9061-6DBA-D643970CE79C}"/>
            </ac:grpSpMkLst>
          </pc:grpChg>
          <pc:grpChg chg="mod">
            <ac:chgData name="Florent Morselli" userId="940af3a2eb92aa4a" providerId="LiveId" clId="{E12E68C5-17ED-4898-ADDD-EF8B801E0DA1}" dt="2023-01-29T10:02:57.877" v="610"/>
            <ac:grpSpMkLst>
              <pc:docMk/>
              <pc:sldMasterMk cId="2352240355" sldId="2147483648"/>
              <pc:sldLayoutMk cId="3793347010" sldId="2147483652"/>
              <ac:grpSpMk id="12" creationId="{19E77BFD-294E-A3A5-E95F-9E9B42F52585}"/>
            </ac:grpSpMkLst>
          </pc:grpChg>
          <pc:picChg chg="mod">
            <ac:chgData name="Florent Morselli" userId="940af3a2eb92aa4a" providerId="LiveId" clId="{E12E68C5-17ED-4898-ADDD-EF8B801E0DA1}" dt="2023-01-29T10:02:57.877" v="610"/>
            <ac:picMkLst>
              <pc:docMk/>
              <pc:sldMasterMk cId="2352240355" sldId="2147483648"/>
              <pc:sldLayoutMk cId="3793347010" sldId="2147483652"/>
              <ac:picMk id="10" creationId="{DD422A83-C7D8-A16C-29E5-44A3B3DB26AE}"/>
            </ac:picMkLst>
          </pc:picChg>
          <pc:picChg chg="mod">
            <ac:chgData name="Florent Morselli" userId="940af3a2eb92aa4a" providerId="LiveId" clId="{E12E68C5-17ED-4898-ADDD-EF8B801E0DA1}" dt="2023-01-29T10:02:57.877" v="610"/>
            <ac:picMkLst>
              <pc:docMk/>
              <pc:sldMasterMk cId="2352240355" sldId="2147483648"/>
              <pc:sldLayoutMk cId="3793347010" sldId="2147483652"/>
              <ac:picMk id="11" creationId="{718F267A-5BBF-45B7-91E6-69AEABC46756}"/>
            </ac:picMkLst>
          </pc:picChg>
        </pc:sldLayoutChg>
        <pc:sldLayoutChg chg="addSp delSp modSp mod">
          <pc:chgData name="Florent Morselli" userId="940af3a2eb92aa4a" providerId="LiveId" clId="{E12E68C5-17ED-4898-ADDD-EF8B801E0DA1}" dt="2023-01-29T10:03:12.790" v="615" actId="14100"/>
          <pc:sldLayoutMkLst>
            <pc:docMk/>
            <pc:sldMasterMk cId="2352240355" sldId="2147483648"/>
            <pc:sldLayoutMk cId="1773834705" sldId="2147483653"/>
          </pc:sldLayoutMkLst>
          <pc:spChg chg="mod">
            <ac:chgData name="Florent Morselli" userId="940af3a2eb92aa4a" providerId="LiveId" clId="{E12E68C5-17ED-4898-ADDD-EF8B801E0DA1}" dt="2023-01-29T10:03:12.790" v="615" actId="14100"/>
            <ac:spMkLst>
              <pc:docMk/>
              <pc:sldMasterMk cId="2352240355" sldId="2147483648"/>
              <pc:sldLayoutMk cId="1773834705" sldId="2147483653"/>
              <ac:spMk id="2" creationId="{829029A7-7CA3-A94D-B093-260351AAACD9}"/>
            </ac:spMkLst>
          </pc:spChg>
          <pc:spChg chg="del">
            <ac:chgData name="Florent Morselli" userId="940af3a2eb92aa4a" providerId="LiveId" clId="{E12E68C5-17ED-4898-ADDD-EF8B801E0DA1}" dt="2023-01-29T10:03:03.232" v="611" actId="478"/>
            <ac:spMkLst>
              <pc:docMk/>
              <pc:sldMasterMk cId="2352240355" sldId="2147483648"/>
              <pc:sldLayoutMk cId="1773834705" sldId="2147483653"/>
              <ac:spMk id="7" creationId="{6AF01759-318A-44E6-F7C4-815A66E86CBF}"/>
            </ac:spMkLst>
          </pc:spChg>
          <pc:spChg chg="del">
            <ac:chgData name="Florent Morselli" userId="940af3a2eb92aa4a" providerId="LiveId" clId="{E12E68C5-17ED-4898-ADDD-EF8B801E0DA1}" dt="2023-01-29T10:03:04.415" v="612" actId="478"/>
            <ac:spMkLst>
              <pc:docMk/>
              <pc:sldMasterMk cId="2352240355" sldId="2147483648"/>
              <pc:sldLayoutMk cId="1773834705" sldId="2147483653"/>
              <ac:spMk id="8" creationId="{5D171880-57A8-CC73-2CF2-37AB2B19AF3C}"/>
            </ac:spMkLst>
          </pc:spChg>
          <pc:spChg chg="del">
            <ac:chgData name="Florent Morselli" userId="940af3a2eb92aa4a" providerId="LiveId" clId="{E12E68C5-17ED-4898-ADDD-EF8B801E0DA1}" dt="2023-01-29T10:03:05.224" v="613" actId="478"/>
            <ac:spMkLst>
              <pc:docMk/>
              <pc:sldMasterMk cId="2352240355" sldId="2147483648"/>
              <pc:sldLayoutMk cId="1773834705" sldId="2147483653"/>
              <ac:spMk id="9" creationId="{C520DD1D-367B-8065-B746-BF93F612A7A6}"/>
            </ac:spMkLst>
          </pc:spChg>
          <pc:spChg chg="mod">
            <ac:chgData name="Florent Morselli" userId="940af3a2eb92aa4a" providerId="LiveId" clId="{E12E68C5-17ED-4898-ADDD-EF8B801E0DA1}" dt="2023-01-29T10:03:05.973" v="614"/>
            <ac:spMkLst>
              <pc:docMk/>
              <pc:sldMasterMk cId="2352240355" sldId="2147483648"/>
              <pc:sldLayoutMk cId="1773834705" sldId="2147483653"/>
              <ac:spMk id="11" creationId="{9CAC8CBB-B25D-055D-6B17-47085CD6A27A}"/>
            </ac:spMkLst>
          </pc:spChg>
          <pc:spChg chg="mod">
            <ac:chgData name="Florent Morselli" userId="940af3a2eb92aa4a" providerId="LiveId" clId="{E12E68C5-17ED-4898-ADDD-EF8B801E0DA1}" dt="2023-01-29T10:03:05.973" v="614"/>
            <ac:spMkLst>
              <pc:docMk/>
              <pc:sldMasterMk cId="2352240355" sldId="2147483648"/>
              <pc:sldLayoutMk cId="1773834705" sldId="2147483653"/>
              <ac:spMk id="15" creationId="{40358B74-20C2-796B-02B9-0B64BBD906A1}"/>
            </ac:spMkLst>
          </pc:spChg>
          <pc:spChg chg="mod">
            <ac:chgData name="Florent Morselli" userId="940af3a2eb92aa4a" providerId="LiveId" clId="{E12E68C5-17ED-4898-ADDD-EF8B801E0DA1}" dt="2023-01-29T10:03:05.973" v="614"/>
            <ac:spMkLst>
              <pc:docMk/>
              <pc:sldMasterMk cId="2352240355" sldId="2147483648"/>
              <pc:sldLayoutMk cId="1773834705" sldId="2147483653"/>
              <ac:spMk id="16" creationId="{EB4D786D-A23E-BA3A-D7C9-7267CD1E97BC}"/>
            </ac:spMkLst>
          </pc:spChg>
          <pc:spChg chg="mod">
            <ac:chgData name="Florent Morselli" userId="940af3a2eb92aa4a" providerId="LiveId" clId="{E12E68C5-17ED-4898-ADDD-EF8B801E0DA1}" dt="2023-01-29T10:03:05.973" v="614"/>
            <ac:spMkLst>
              <pc:docMk/>
              <pc:sldMasterMk cId="2352240355" sldId="2147483648"/>
              <pc:sldLayoutMk cId="1773834705" sldId="2147483653"/>
              <ac:spMk id="17" creationId="{7E9ABB0F-9260-A3BB-4D6A-D3CF3823AA95}"/>
            </ac:spMkLst>
          </pc:spChg>
          <pc:spChg chg="mod">
            <ac:chgData name="Florent Morselli" userId="940af3a2eb92aa4a" providerId="LiveId" clId="{E12E68C5-17ED-4898-ADDD-EF8B801E0DA1}" dt="2023-01-29T10:03:05.973" v="614"/>
            <ac:spMkLst>
              <pc:docMk/>
              <pc:sldMasterMk cId="2352240355" sldId="2147483648"/>
              <pc:sldLayoutMk cId="1773834705" sldId="2147483653"/>
              <ac:spMk id="18" creationId="{B1952B54-4120-ACCF-8E51-4282202A5EFA}"/>
            </ac:spMkLst>
          </pc:spChg>
          <pc:grpChg chg="add mod">
            <ac:chgData name="Florent Morselli" userId="940af3a2eb92aa4a" providerId="LiveId" clId="{E12E68C5-17ED-4898-ADDD-EF8B801E0DA1}" dt="2023-01-29T10:03:05.973" v="614"/>
            <ac:grpSpMkLst>
              <pc:docMk/>
              <pc:sldMasterMk cId="2352240355" sldId="2147483648"/>
              <pc:sldLayoutMk cId="1773834705" sldId="2147483653"/>
              <ac:grpSpMk id="10" creationId="{544AA91A-5C18-B021-B8DA-E91F30AD50E1}"/>
            </ac:grpSpMkLst>
          </pc:grpChg>
          <pc:grpChg chg="mod">
            <ac:chgData name="Florent Morselli" userId="940af3a2eb92aa4a" providerId="LiveId" clId="{E12E68C5-17ED-4898-ADDD-EF8B801E0DA1}" dt="2023-01-29T10:03:05.973" v="614"/>
            <ac:grpSpMkLst>
              <pc:docMk/>
              <pc:sldMasterMk cId="2352240355" sldId="2147483648"/>
              <pc:sldLayoutMk cId="1773834705" sldId="2147483653"/>
              <ac:grpSpMk id="14" creationId="{F23E5B39-17ED-F607-89DC-3FD116234205}"/>
            </ac:grpSpMkLst>
          </pc:grpChg>
          <pc:picChg chg="mod">
            <ac:chgData name="Florent Morselli" userId="940af3a2eb92aa4a" providerId="LiveId" clId="{E12E68C5-17ED-4898-ADDD-EF8B801E0DA1}" dt="2023-01-29T10:03:05.973" v="614"/>
            <ac:picMkLst>
              <pc:docMk/>
              <pc:sldMasterMk cId="2352240355" sldId="2147483648"/>
              <pc:sldLayoutMk cId="1773834705" sldId="2147483653"/>
              <ac:picMk id="12" creationId="{B1E3F594-A712-712F-8BEF-7C9AED0D7C93}"/>
            </ac:picMkLst>
          </pc:picChg>
          <pc:picChg chg="mod">
            <ac:chgData name="Florent Morselli" userId="940af3a2eb92aa4a" providerId="LiveId" clId="{E12E68C5-17ED-4898-ADDD-EF8B801E0DA1}" dt="2023-01-29T10:03:05.973" v="614"/>
            <ac:picMkLst>
              <pc:docMk/>
              <pc:sldMasterMk cId="2352240355" sldId="2147483648"/>
              <pc:sldLayoutMk cId="1773834705" sldId="2147483653"/>
              <ac:picMk id="13" creationId="{70BDD350-E10B-8A49-9471-F0D00CE8C6D6}"/>
            </ac:picMkLst>
          </pc:picChg>
        </pc:sldLayoutChg>
        <pc:sldLayoutChg chg="addSp delSp modSp mod">
          <pc:chgData name="Florent Morselli" userId="940af3a2eb92aa4a" providerId="LiveId" clId="{E12E68C5-17ED-4898-ADDD-EF8B801E0DA1}" dt="2023-01-29T10:03:27.402" v="620" actId="14100"/>
          <pc:sldLayoutMkLst>
            <pc:docMk/>
            <pc:sldMasterMk cId="2352240355" sldId="2147483648"/>
            <pc:sldLayoutMk cId="1667372333" sldId="2147483654"/>
          </pc:sldLayoutMkLst>
          <pc:spChg chg="mod">
            <ac:chgData name="Florent Morselli" userId="940af3a2eb92aa4a" providerId="LiveId" clId="{E12E68C5-17ED-4898-ADDD-EF8B801E0DA1}" dt="2023-01-29T10:03:27.402" v="620" actId="14100"/>
            <ac:spMkLst>
              <pc:docMk/>
              <pc:sldMasterMk cId="2352240355" sldId="2147483648"/>
              <pc:sldLayoutMk cId="1667372333" sldId="2147483654"/>
              <ac:spMk id="2" creationId="{CB55A03D-E66E-BCEC-6B81-6FF3C9D07C15}"/>
            </ac:spMkLst>
          </pc:spChg>
          <pc:spChg chg="del">
            <ac:chgData name="Florent Morselli" userId="940af3a2eb92aa4a" providerId="LiveId" clId="{E12E68C5-17ED-4898-ADDD-EF8B801E0DA1}" dt="2023-01-29T10:03:16.223" v="616" actId="478"/>
            <ac:spMkLst>
              <pc:docMk/>
              <pc:sldMasterMk cId="2352240355" sldId="2147483648"/>
              <pc:sldLayoutMk cId="1667372333" sldId="2147483654"/>
              <ac:spMk id="3" creationId="{86876860-EF36-6723-8CA3-8290800D2D76}"/>
            </ac:spMkLst>
          </pc:spChg>
          <pc:spChg chg="del">
            <ac:chgData name="Florent Morselli" userId="940af3a2eb92aa4a" providerId="LiveId" clId="{E12E68C5-17ED-4898-ADDD-EF8B801E0DA1}" dt="2023-01-29T10:03:18.176" v="617" actId="478"/>
            <ac:spMkLst>
              <pc:docMk/>
              <pc:sldMasterMk cId="2352240355" sldId="2147483648"/>
              <pc:sldLayoutMk cId="1667372333" sldId="2147483654"/>
              <ac:spMk id="4" creationId="{B260BE60-7FA6-0151-C3C9-07B389B4B6CD}"/>
            </ac:spMkLst>
          </pc:spChg>
          <pc:spChg chg="del">
            <ac:chgData name="Florent Morselli" userId="940af3a2eb92aa4a" providerId="LiveId" clId="{E12E68C5-17ED-4898-ADDD-EF8B801E0DA1}" dt="2023-01-29T10:03:18.863" v="618" actId="478"/>
            <ac:spMkLst>
              <pc:docMk/>
              <pc:sldMasterMk cId="2352240355" sldId="2147483648"/>
              <pc:sldLayoutMk cId="1667372333" sldId="2147483654"/>
              <ac:spMk id="5" creationId="{D14BE4B4-5A09-7146-5139-534D4D3A6DAF}"/>
            </ac:spMkLst>
          </pc:spChg>
          <pc:spChg chg="mod">
            <ac:chgData name="Florent Morselli" userId="940af3a2eb92aa4a" providerId="LiveId" clId="{E12E68C5-17ED-4898-ADDD-EF8B801E0DA1}" dt="2023-01-29T10:03:19.815" v="619"/>
            <ac:spMkLst>
              <pc:docMk/>
              <pc:sldMasterMk cId="2352240355" sldId="2147483648"/>
              <pc:sldLayoutMk cId="1667372333" sldId="2147483654"/>
              <ac:spMk id="7" creationId="{6C9E5F56-E328-83D6-7CF2-CDE505F25D7C}"/>
            </ac:spMkLst>
          </pc:spChg>
          <pc:spChg chg="mod">
            <ac:chgData name="Florent Morselli" userId="940af3a2eb92aa4a" providerId="LiveId" clId="{E12E68C5-17ED-4898-ADDD-EF8B801E0DA1}" dt="2023-01-29T10:03:19.815" v="619"/>
            <ac:spMkLst>
              <pc:docMk/>
              <pc:sldMasterMk cId="2352240355" sldId="2147483648"/>
              <pc:sldLayoutMk cId="1667372333" sldId="2147483654"/>
              <ac:spMk id="11" creationId="{72AB1089-3A27-DC3A-45A6-6470A5B68D8C}"/>
            </ac:spMkLst>
          </pc:spChg>
          <pc:spChg chg="mod">
            <ac:chgData name="Florent Morselli" userId="940af3a2eb92aa4a" providerId="LiveId" clId="{E12E68C5-17ED-4898-ADDD-EF8B801E0DA1}" dt="2023-01-29T10:03:19.815" v="619"/>
            <ac:spMkLst>
              <pc:docMk/>
              <pc:sldMasterMk cId="2352240355" sldId="2147483648"/>
              <pc:sldLayoutMk cId="1667372333" sldId="2147483654"/>
              <ac:spMk id="12" creationId="{8D95E2F0-17A1-C218-7EB9-26EFEA8E43F6}"/>
            </ac:spMkLst>
          </pc:spChg>
          <pc:spChg chg="mod">
            <ac:chgData name="Florent Morselli" userId="940af3a2eb92aa4a" providerId="LiveId" clId="{E12E68C5-17ED-4898-ADDD-EF8B801E0DA1}" dt="2023-01-29T10:03:19.815" v="619"/>
            <ac:spMkLst>
              <pc:docMk/>
              <pc:sldMasterMk cId="2352240355" sldId="2147483648"/>
              <pc:sldLayoutMk cId="1667372333" sldId="2147483654"/>
              <ac:spMk id="13" creationId="{BBBFB50A-6153-501E-6E30-248B02436293}"/>
            </ac:spMkLst>
          </pc:spChg>
          <pc:spChg chg="mod">
            <ac:chgData name="Florent Morselli" userId="940af3a2eb92aa4a" providerId="LiveId" clId="{E12E68C5-17ED-4898-ADDD-EF8B801E0DA1}" dt="2023-01-29T10:03:19.815" v="619"/>
            <ac:spMkLst>
              <pc:docMk/>
              <pc:sldMasterMk cId="2352240355" sldId="2147483648"/>
              <pc:sldLayoutMk cId="1667372333" sldId="2147483654"/>
              <ac:spMk id="14" creationId="{6EE241DC-0AAB-E14A-3C95-FD3001993D3A}"/>
            </ac:spMkLst>
          </pc:spChg>
          <pc:grpChg chg="add mod">
            <ac:chgData name="Florent Morselli" userId="940af3a2eb92aa4a" providerId="LiveId" clId="{E12E68C5-17ED-4898-ADDD-EF8B801E0DA1}" dt="2023-01-29T10:03:19.815" v="619"/>
            <ac:grpSpMkLst>
              <pc:docMk/>
              <pc:sldMasterMk cId="2352240355" sldId="2147483648"/>
              <pc:sldLayoutMk cId="1667372333" sldId="2147483654"/>
              <ac:grpSpMk id="6" creationId="{945AB3A0-EA16-7116-4661-8834D8095A1F}"/>
            </ac:grpSpMkLst>
          </pc:grpChg>
          <pc:grpChg chg="mod">
            <ac:chgData name="Florent Morselli" userId="940af3a2eb92aa4a" providerId="LiveId" clId="{E12E68C5-17ED-4898-ADDD-EF8B801E0DA1}" dt="2023-01-29T10:03:19.815" v="619"/>
            <ac:grpSpMkLst>
              <pc:docMk/>
              <pc:sldMasterMk cId="2352240355" sldId="2147483648"/>
              <pc:sldLayoutMk cId="1667372333" sldId="2147483654"/>
              <ac:grpSpMk id="10" creationId="{5510B5EC-0BE6-D790-D257-39A1168B216A}"/>
            </ac:grpSpMkLst>
          </pc:grpChg>
          <pc:picChg chg="mod">
            <ac:chgData name="Florent Morselli" userId="940af3a2eb92aa4a" providerId="LiveId" clId="{E12E68C5-17ED-4898-ADDD-EF8B801E0DA1}" dt="2023-01-29T10:03:19.815" v="619"/>
            <ac:picMkLst>
              <pc:docMk/>
              <pc:sldMasterMk cId="2352240355" sldId="2147483648"/>
              <pc:sldLayoutMk cId="1667372333" sldId="2147483654"/>
              <ac:picMk id="8" creationId="{305BF6FC-130B-F3F8-9B94-EDFBA859787C}"/>
            </ac:picMkLst>
          </pc:picChg>
          <pc:picChg chg="mod">
            <ac:chgData name="Florent Morselli" userId="940af3a2eb92aa4a" providerId="LiveId" clId="{E12E68C5-17ED-4898-ADDD-EF8B801E0DA1}" dt="2023-01-29T10:03:19.815" v="619"/>
            <ac:picMkLst>
              <pc:docMk/>
              <pc:sldMasterMk cId="2352240355" sldId="2147483648"/>
              <pc:sldLayoutMk cId="1667372333" sldId="2147483654"/>
              <ac:picMk id="9" creationId="{D977C293-3B70-B6E8-6C1C-9F4AA374E9F3}"/>
            </ac:picMkLst>
          </pc:picChg>
        </pc:sldLayoutChg>
        <pc:sldLayoutChg chg="addSp delSp modSp mod">
          <pc:chgData name="Florent Morselli" userId="940af3a2eb92aa4a" providerId="LiveId" clId="{E12E68C5-17ED-4898-ADDD-EF8B801E0DA1}" dt="2023-01-29T10:03:32.665" v="624"/>
          <pc:sldLayoutMkLst>
            <pc:docMk/>
            <pc:sldMasterMk cId="2352240355" sldId="2147483648"/>
            <pc:sldLayoutMk cId="1978937161" sldId="2147483655"/>
          </pc:sldLayoutMkLst>
          <pc:spChg chg="del">
            <ac:chgData name="Florent Morselli" userId="940af3a2eb92aa4a" providerId="LiveId" clId="{E12E68C5-17ED-4898-ADDD-EF8B801E0DA1}" dt="2023-01-29T10:03:30.279" v="621" actId="478"/>
            <ac:spMkLst>
              <pc:docMk/>
              <pc:sldMasterMk cId="2352240355" sldId="2147483648"/>
              <pc:sldLayoutMk cId="1978937161" sldId="2147483655"/>
              <ac:spMk id="2" creationId="{38465C64-1549-271A-C2CD-62728D39B5AE}"/>
            </ac:spMkLst>
          </pc:spChg>
          <pc:spChg chg="del">
            <ac:chgData name="Florent Morselli" userId="940af3a2eb92aa4a" providerId="LiveId" clId="{E12E68C5-17ED-4898-ADDD-EF8B801E0DA1}" dt="2023-01-29T10:03:31.127" v="622" actId="478"/>
            <ac:spMkLst>
              <pc:docMk/>
              <pc:sldMasterMk cId="2352240355" sldId="2147483648"/>
              <pc:sldLayoutMk cId="1978937161" sldId="2147483655"/>
              <ac:spMk id="3" creationId="{933B5B13-3117-842D-5186-E14C413BE1AE}"/>
            </ac:spMkLst>
          </pc:spChg>
          <pc:spChg chg="del">
            <ac:chgData name="Florent Morselli" userId="940af3a2eb92aa4a" providerId="LiveId" clId="{E12E68C5-17ED-4898-ADDD-EF8B801E0DA1}" dt="2023-01-29T10:03:31.898" v="623" actId="478"/>
            <ac:spMkLst>
              <pc:docMk/>
              <pc:sldMasterMk cId="2352240355" sldId="2147483648"/>
              <pc:sldLayoutMk cId="1978937161" sldId="2147483655"/>
              <ac:spMk id="4" creationId="{A78E8F45-C186-77AB-563F-B34513C646C4}"/>
            </ac:spMkLst>
          </pc:spChg>
          <pc:spChg chg="mod">
            <ac:chgData name="Florent Morselli" userId="940af3a2eb92aa4a" providerId="LiveId" clId="{E12E68C5-17ED-4898-ADDD-EF8B801E0DA1}" dt="2023-01-29T10:03:32.665" v="624"/>
            <ac:spMkLst>
              <pc:docMk/>
              <pc:sldMasterMk cId="2352240355" sldId="2147483648"/>
              <pc:sldLayoutMk cId="1978937161" sldId="2147483655"/>
              <ac:spMk id="6" creationId="{DDECCC3C-FC1A-B97C-5ED2-8B8F462A9ACD}"/>
            </ac:spMkLst>
          </pc:spChg>
          <pc:spChg chg="mod">
            <ac:chgData name="Florent Morselli" userId="940af3a2eb92aa4a" providerId="LiveId" clId="{E12E68C5-17ED-4898-ADDD-EF8B801E0DA1}" dt="2023-01-29T10:03:32.665" v="624"/>
            <ac:spMkLst>
              <pc:docMk/>
              <pc:sldMasterMk cId="2352240355" sldId="2147483648"/>
              <pc:sldLayoutMk cId="1978937161" sldId="2147483655"/>
              <ac:spMk id="10" creationId="{3EC4342F-F446-19E7-5348-61A05F4D71A7}"/>
            </ac:spMkLst>
          </pc:spChg>
          <pc:spChg chg="mod">
            <ac:chgData name="Florent Morselli" userId="940af3a2eb92aa4a" providerId="LiveId" clId="{E12E68C5-17ED-4898-ADDD-EF8B801E0DA1}" dt="2023-01-29T10:03:32.665" v="624"/>
            <ac:spMkLst>
              <pc:docMk/>
              <pc:sldMasterMk cId="2352240355" sldId="2147483648"/>
              <pc:sldLayoutMk cId="1978937161" sldId="2147483655"/>
              <ac:spMk id="11" creationId="{D70389C2-1ACD-F3A7-2A5D-039AB95BBBBB}"/>
            </ac:spMkLst>
          </pc:spChg>
          <pc:spChg chg="mod">
            <ac:chgData name="Florent Morselli" userId="940af3a2eb92aa4a" providerId="LiveId" clId="{E12E68C5-17ED-4898-ADDD-EF8B801E0DA1}" dt="2023-01-29T10:03:32.665" v="624"/>
            <ac:spMkLst>
              <pc:docMk/>
              <pc:sldMasterMk cId="2352240355" sldId="2147483648"/>
              <pc:sldLayoutMk cId="1978937161" sldId="2147483655"/>
              <ac:spMk id="12" creationId="{F3D9193B-26D8-2EBF-B224-476374FED8DC}"/>
            </ac:spMkLst>
          </pc:spChg>
          <pc:spChg chg="mod">
            <ac:chgData name="Florent Morselli" userId="940af3a2eb92aa4a" providerId="LiveId" clId="{E12E68C5-17ED-4898-ADDD-EF8B801E0DA1}" dt="2023-01-29T10:03:32.665" v="624"/>
            <ac:spMkLst>
              <pc:docMk/>
              <pc:sldMasterMk cId="2352240355" sldId="2147483648"/>
              <pc:sldLayoutMk cId="1978937161" sldId="2147483655"/>
              <ac:spMk id="13" creationId="{F6B7C758-E5E6-03C6-85E9-1661CECC8A76}"/>
            </ac:spMkLst>
          </pc:spChg>
          <pc:grpChg chg="add mod">
            <ac:chgData name="Florent Morselli" userId="940af3a2eb92aa4a" providerId="LiveId" clId="{E12E68C5-17ED-4898-ADDD-EF8B801E0DA1}" dt="2023-01-29T10:03:32.665" v="624"/>
            <ac:grpSpMkLst>
              <pc:docMk/>
              <pc:sldMasterMk cId="2352240355" sldId="2147483648"/>
              <pc:sldLayoutMk cId="1978937161" sldId="2147483655"/>
              <ac:grpSpMk id="5" creationId="{A3F7AEA4-93AE-658B-CABB-8459EDDC0E54}"/>
            </ac:grpSpMkLst>
          </pc:grpChg>
          <pc:grpChg chg="mod">
            <ac:chgData name="Florent Morselli" userId="940af3a2eb92aa4a" providerId="LiveId" clId="{E12E68C5-17ED-4898-ADDD-EF8B801E0DA1}" dt="2023-01-29T10:03:32.665" v="624"/>
            <ac:grpSpMkLst>
              <pc:docMk/>
              <pc:sldMasterMk cId="2352240355" sldId="2147483648"/>
              <pc:sldLayoutMk cId="1978937161" sldId="2147483655"/>
              <ac:grpSpMk id="9" creationId="{29413F25-519A-CA9A-CA8D-F7E8867FE5D9}"/>
            </ac:grpSpMkLst>
          </pc:grpChg>
          <pc:picChg chg="mod">
            <ac:chgData name="Florent Morselli" userId="940af3a2eb92aa4a" providerId="LiveId" clId="{E12E68C5-17ED-4898-ADDD-EF8B801E0DA1}" dt="2023-01-29T10:03:32.665" v="624"/>
            <ac:picMkLst>
              <pc:docMk/>
              <pc:sldMasterMk cId="2352240355" sldId="2147483648"/>
              <pc:sldLayoutMk cId="1978937161" sldId="2147483655"/>
              <ac:picMk id="7" creationId="{A0DC6E1A-6702-6153-50A7-D5BF1D934804}"/>
            </ac:picMkLst>
          </pc:picChg>
          <pc:picChg chg="mod">
            <ac:chgData name="Florent Morselli" userId="940af3a2eb92aa4a" providerId="LiveId" clId="{E12E68C5-17ED-4898-ADDD-EF8B801E0DA1}" dt="2023-01-29T10:03:32.665" v="624"/>
            <ac:picMkLst>
              <pc:docMk/>
              <pc:sldMasterMk cId="2352240355" sldId="2147483648"/>
              <pc:sldLayoutMk cId="1978937161" sldId="2147483655"/>
              <ac:picMk id="8" creationId="{11766AC5-B8F6-FBA3-456C-3ED57CABC222}"/>
            </ac:picMkLst>
          </pc:picChg>
        </pc:sldLayoutChg>
        <pc:sldLayoutChg chg="addSp delSp modSp mod">
          <pc:chgData name="Florent Morselli" userId="940af3a2eb92aa4a" providerId="LiveId" clId="{E12E68C5-17ED-4898-ADDD-EF8B801E0DA1}" dt="2023-01-29T10:03:41.867" v="629" actId="14100"/>
          <pc:sldLayoutMkLst>
            <pc:docMk/>
            <pc:sldMasterMk cId="2352240355" sldId="2147483648"/>
            <pc:sldLayoutMk cId="1073184602" sldId="2147483656"/>
          </pc:sldLayoutMkLst>
          <pc:spChg chg="mod">
            <ac:chgData name="Florent Morselli" userId="940af3a2eb92aa4a" providerId="LiveId" clId="{E12E68C5-17ED-4898-ADDD-EF8B801E0DA1}" dt="2023-01-29T10:03:41.867" v="629" actId="14100"/>
            <ac:spMkLst>
              <pc:docMk/>
              <pc:sldMasterMk cId="2352240355" sldId="2147483648"/>
              <pc:sldLayoutMk cId="1073184602" sldId="2147483656"/>
              <ac:spMk id="2" creationId="{DB3A5739-827A-AEEE-C71F-E0B7F80CC485}"/>
            </ac:spMkLst>
          </pc:spChg>
          <pc:spChg chg="del">
            <ac:chgData name="Florent Morselli" userId="940af3a2eb92aa4a" providerId="LiveId" clId="{E12E68C5-17ED-4898-ADDD-EF8B801E0DA1}" dt="2023-01-29T10:03:34.619" v="625" actId="478"/>
            <ac:spMkLst>
              <pc:docMk/>
              <pc:sldMasterMk cId="2352240355" sldId="2147483648"/>
              <pc:sldLayoutMk cId="1073184602" sldId="2147483656"/>
              <ac:spMk id="5" creationId="{EB715B73-757E-965E-B0B9-6E223406D746}"/>
            </ac:spMkLst>
          </pc:spChg>
          <pc:spChg chg="del">
            <ac:chgData name="Florent Morselli" userId="940af3a2eb92aa4a" providerId="LiveId" clId="{E12E68C5-17ED-4898-ADDD-EF8B801E0DA1}" dt="2023-01-29T10:03:35.521" v="626" actId="478"/>
            <ac:spMkLst>
              <pc:docMk/>
              <pc:sldMasterMk cId="2352240355" sldId="2147483648"/>
              <pc:sldLayoutMk cId="1073184602" sldId="2147483656"/>
              <ac:spMk id="6" creationId="{53B6A1CF-9DDD-0604-A029-124D851D0659}"/>
            </ac:spMkLst>
          </pc:spChg>
          <pc:spChg chg="del">
            <ac:chgData name="Florent Morselli" userId="940af3a2eb92aa4a" providerId="LiveId" clId="{E12E68C5-17ED-4898-ADDD-EF8B801E0DA1}" dt="2023-01-29T10:03:36.537" v="627" actId="478"/>
            <ac:spMkLst>
              <pc:docMk/>
              <pc:sldMasterMk cId="2352240355" sldId="2147483648"/>
              <pc:sldLayoutMk cId="1073184602" sldId="2147483656"/>
              <ac:spMk id="7" creationId="{4DF411B0-6DD5-6713-6F1D-35975CAD509C}"/>
            </ac:spMkLst>
          </pc:spChg>
          <pc:spChg chg="mod">
            <ac:chgData name="Florent Morselli" userId="940af3a2eb92aa4a" providerId="LiveId" clId="{E12E68C5-17ED-4898-ADDD-EF8B801E0DA1}" dt="2023-01-29T10:03:37.240" v="628"/>
            <ac:spMkLst>
              <pc:docMk/>
              <pc:sldMasterMk cId="2352240355" sldId="2147483648"/>
              <pc:sldLayoutMk cId="1073184602" sldId="2147483656"/>
              <ac:spMk id="9" creationId="{56061AEF-CE21-1F60-0769-D106F1CF4534}"/>
            </ac:spMkLst>
          </pc:spChg>
          <pc:spChg chg="mod">
            <ac:chgData name="Florent Morselli" userId="940af3a2eb92aa4a" providerId="LiveId" clId="{E12E68C5-17ED-4898-ADDD-EF8B801E0DA1}" dt="2023-01-29T10:03:37.240" v="628"/>
            <ac:spMkLst>
              <pc:docMk/>
              <pc:sldMasterMk cId="2352240355" sldId="2147483648"/>
              <pc:sldLayoutMk cId="1073184602" sldId="2147483656"/>
              <ac:spMk id="13" creationId="{10227DA0-E4CC-E9F2-7C25-B64DB29BD542}"/>
            </ac:spMkLst>
          </pc:spChg>
          <pc:spChg chg="mod">
            <ac:chgData name="Florent Morselli" userId="940af3a2eb92aa4a" providerId="LiveId" clId="{E12E68C5-17ED-4898-ADDD-EF8B801E0DA1}" dt="2023-01-29T10:03:37.240" v="628"/>
            <ac:spMkLst>
              <pc:docMk/>
              <pc:sldMasterMk cId="2352240355" sldId="2147483648"/>
              <pc:sldLayoutMk cId="1073184602" sldId="2147483656"/>
              <ac:spMk id="14" creationId="{86014FEE-84A0-7147-BB9E-0593B0A8EF22}"/>
            </ac:spMkLst>
          </pc:spChg>
          <pc:spChg chg="mod">
            <ac:chgData name="Florent Morselli" userId="940af3a2eb92aa4a" providerId="LiveId" clId="{E12E68C5-17ED-4898-ADDD-EF8B801E0DA1}" dt="2023-01-29T10:03:37.240" v="628"/>
            <ac:spMkLst>
              <pc:docMk/>
              <pc:sldMasterMk cId="2352240355" sldId="2147483648"/>
              <pc:sldLayoutMk cId="1073184602" sldId="2147483656"/>
              <ac:spMk id="15" creationId="{B09F6C3C-FBF8-9D64-940A-391E60DC018A}"/>
            </ac:spMkLst>
          </pc:spChg>
          <pc:spChg chg="mod">
            <ac:chgData name="Florent Morselli" userId="940af3a2eb92aa4a" providerId="LiveId" clId="{E12E68C5-17ED-4898-ADDD-EF8B801E0DA1}" dt="2023-01-29T10:03:37.240" v="628"/>
            <ac:spMkLst>
              <pc:docMk/>
              <pc:sldMasterMk cId="2352240355" sldId="2147483648"/>
              <pc:sldLayoutMk cId="1073184602" sldId="2147483656"/>
              <ac:spMk id="16" creationId="{D87C8E5A-E2A5-D276-3E30-F41E197A588B}"/>
            </ac:spMkLst>
          </pc:spChg>
          <pc:grpChg chg="add mod">
            <ac:chgData name="Florent Morselli" userId="940af3a2eb92aa4a" providerId="LiveId" clId="{E12E68C5-17ED-4898-ADDD-EF8B801E0DA1}" dt="2023-01-29T10:03:37.240" v="628"/>
            <ac:grpSpMkLst>
              <pc:docMk/>
              <pc:sldMasterMk cId="2352240355" sldId="2147483648"/>
              <pc:sldLayoutMk cId="1073184602" sldId="2147483656"/>
              <ac:grpSpMk id="8" creationId="{0148ADAD-9E92-3842-6CF5-BF459B5FC04E}"/>
            </ac:grpSpMkLst>
          </pc:grpChg>
          <pc:grpChg chg="mod">
            <ac:chgData name="Florent Morselli" userId="940af3a2eb92aa4a" providerId="LiveId" clId="{E12E68C5-17ED-4898-ADDD-EF8B801E0DA1}" dt="2023-01-29T10:03:37.240" v="628"/>
            <ac:grpSpMkLst>
              <pc:docMk/>
              <pc:sldMasterMk cId="2352240355" sldId="2147483648"/>
              <pc:sldLayoutMk cId="1073184602" sldId="2147483656"/>
              <ac:grpSpMk id="12" creationId="{C9AE547B-D8C6-C18A-4A0A-0B3CE3753719}"/>
            </ac:grpSpMkLst>
          </pc:grpChg>
          <pc:picChg chg="mod">
            <ac:chgData name="Florent Morselli" userId="940af3a2eb92aa4a" providerId="LiveId" clId="{E12E68C5-17ED-4898-ADDD-EF8B801E0DA1}" dt="2023-01-29T10:03:37.240" v="628"/>
            <ac:picMkLst>
              <pc:docMk/>
              <pc:sldMasterMk cId="2352240355" sldId="2147483648"/>
              <pc:sldLayoutMk cId="1073184602" sldId="2147483656"/>
              <ac:picMk id="10" creationId="{7FBE8DBA-4464-F64C-999D-CB2439581DB3}"/>
            </ac:picMkLst>
          </pc:picChg>
          <pc:picChg chg="mod">
            <ac:chgData name="Florent Morselli" userId="940af3a2eb92aa4a" providerId="LiveId" clId="{E12E68C5-17ED-4898-ADDD-EF8B801E0DA1}" dt="2023-01-29T10:03:37.240" v="628"/>
            <ac:picMkLst>
              <pc:docMk/>
              <pc:sldMasterMk cId="2352240355" sldId="2147483648"/>
              <pc:sldLayoutMk cId="1073184602" sldId="2147483656"/>
              <ac:picMk id="11" creationId="{5A1015D9-B088-0FA3-8CCF-67AAF3BDD03C}"/>
            </ac:picMkLst>
          </pc:picChg>
        </pc:sldLayoutChg>
        <pc:sldLayoutChg chg="addSp delSp modSp mod">
          <pc:chgData name="Florent Morselli" userId="940af3a2eb92aa4a" providerId="LiveId" clId="{E12E68C5-17ED-4898-ADDD-EF8B801E0DA1}" dt="2023-01-29T10:03:51.233" v="634" actId="14100"/>
          <pc:sldLayoutMkLst>
            <pc:docMk/>
            <pc:sldMasterMk cId="2352240355" sldId="2147483648"/>
            <pc:sldLayoutMk cId="1742402991" sldId="2147483657"/>
          </pc:sldLayoutMkLst>
          <pc:spChg chg="mod">
            <ac:chgData name="Florent Morselli" userId="940af3a2eb92aa4a" providerId="LiveId" clId="{E12E68C5-17ED-4898-ADDD-EF8B801E0DA1}" dt="2023-01-29T10:03:51.233" v="634" actId="14100"/>
            <ac:spMkLst>
              <pc:docMk/>
              <pc:sldMasterMk cId="2352240355" sldId="2147483648"/>
              <pc:sldLayoutMk cId="1742402991" sldId="2147483657"/>
              <ac:spMk id="2" creationId="{49A7D9A5-6E09-57E5-C951-BEEDF5BC8009}"/>
            </ac:spMkLst>
          </pc:spChg>
          <pc:spChg chg="del">
            <ac:chgData name="Florent Morselli" userId="940af3a2eb92aa4a" providerId="LiveId" clId="{E12E68C5-17ED-4898-ADDD-EF8B801E0DA1}" dt="2023-01-29T10:03:44.626" v="630" actId="478"/>
            <ac:spMkLst>
              <pc:docMk/>
              <pc:sldMasterMk cId="2352240355" sldId="2147483648"/>
              <pc:sldLayoutMk cId="1742402991" sldId="2147483657"/>
              <ac:spMk id="5" creationId="{593CB00A-C636-8655-20BE-9BAF272A5BEE}"/>
            </ac:spMkLst>
          </pc:spChg>
          <pc:spChg chg="del">
            <ac:chgData name="Florent Morselli" userId="940af3a2eb92aa4a" providerId="LiveId" clId="{E12E68C5-17ED-4898-ADDD-EF8B801E0DA1}" dt="2023-01-29T10:03:46.359" v="631" actId="478"/>
            <ac:spMkLst>
              <pc:docMk/>
              <pc:sldMasterMk cId="2352240355" sldId="2147483648"/>
              <pc:sldLayoutMk cId="1742402991" sldId="2147483657"/>
              <ac:spMk id="6" creationId="{4A9166FD-BD30-67E3-48C4-AC04E782A8D8}"/>
            </ac:spMkLst>
          </pc:spChg>
          <pc:spChg chg="del">
            <ac:chgData name="Florent Morselli" userId="940af3a2eb92aa4a" providerId="LiveId" clId="{E12E68C5-17ED-4898-ADDD-EF8B801E0DA1}" dt="2023-01-29T10:03:46.984" v="632" actId="478"/>
            <ac:spMkLst>
              <pc:docMk/>
              <pc:sldMasterMk cId="2352240355" sldId="2147483648"/>
              <pc:sldLayoutMk cId="1742402991" sldId="2147483657"/>
              <ac:spMk id="7" creationId="{1A2A6610-C812-C553-CAB0-5987F91825A2}"/>
            </ac:spMkLst>
          </pc:spChg>
          <pc:spChg chg="mod">
            <ac:chgData name="Florent Morselli" userId="940af3a2eb92aa4a" providerId="LiveId" clId="{E12E68C5-17ED-4898-ADDD-EF8B801E0DA1}" dt="2023-01-29T10:03:48.172" v="633"/>
            <ac:spMkLst>
              <pc:docMk/>
              <pc:sldMasterMk cId="2352240355" sldId="2147483648"/>
              <pc:sldLayoutMk cId="1742402991" sldId="2147483657"/>
              <ac:spMk id="9" creationId="{04A0886F-B5DC-BB84-4AA3-36D6213AB4E9}"/>
            </ac:spMkLst>
          </pc:spChg>
          <pc:spChg chg="mod">
            <ac:chgData name="Florent Morselli" userId="940af3a2eb92aa4a" providerId="LiveId" clId="{E12E68C5-17ED-4898-ADDD-EF8B801E0DA1}" dt="2023-01-29T10:03:48.172" v="633"/>
            <ac:spMkLst>
              <pc:docMk/>
              <pc:sldMasterMk cId="2352240355" sldId="2147483648"/>
              <pc:sldLayoutMk cId="1742402991" sldId="2147483657"/>
              <ac:spMk id="13" creationId="{C4699E61-04FF-D22B-D97E-E91346DF2C55}"/>
            </ac:spMkLst>
          </pc:spChg>
          <pc:spChg chg="mod">
            <ac:chgData name="Florent Morselli" userId="940af3a2eb92aa4a" providerId="LiveId" clId="{E12E68C5-17ED-4898-ADDD-EF8B801E0DA1}" dt="2023-01-29T10:03:48.172" v="633"/>
            <ac:spMkLst>
              <pc:docMk/>
              <pc:sldMasterMk cId="2352240355" sldId="2147483648"/>
              <pc:sldLayoutMk cId="1742402991" sldId="2147483657"/>
              <ac:spMk id="14" creationId="{FAA80453-BD75-5BC3-85A2-F23B70622595}"/>
            </ac:spMkLst>
          </pc:spChg>
          <pc:spChg chg="mod">
            <ac:chgData name="Florent Morselli" userId="940af3a2eb92aa4a" providerId="LiveId" clId="{E12E68C5-17ED-4898-ADDD-EF8B801E0DA1}" dt="2023-01-29T10:03:48.172" v="633"/>
            <ac:spMkLst>
              <pc:docMk/>
              <pc:sldMasterMk cId="2352240355" sldId="2147483648"/>
              <pc:sldLayoutMk cId="1742402991" sldId="2147483657"/>
              <ac:spMk id="15" creationId="{ADB6C9AA-89DC-063B-E6FF-518F8F24546B}"/>
            </ac:spMkLst>
          </pc:spChg>
          <pc:spChg chg="mod">
            <ac:chgData name="Florent Morselli" userId="940af3a2eb92aa4a" providerId="LiveId" clId="{E12E68C5-17ED-4898-ADDD-EF8B801E0DA1}" dt="2023-01-29T10:03:48.172" v="633"/>
            <ac:spMkLst>
              <pc:docMk/>
              <pc:sldMasterMk cId="2352240355" sldId="2147483648"/>
              <pc:sldLayoutMk cId="1742402991" sldId="2147483657"/>
              <ac:spMk id="16" creationId="{0AA29915-1634-780C-E50E-5821E8F06EDA}"/>
            </ac:spMkLst>
          </pc:spChg>
          <pc:grpChg chg="add mod">
            <ac:chgData name="Florent Morselli" userId="940af3a2eb92aa4a" providerId="LiveId" clId="{E12E68C5-17ED-4898-ADDD-EF8B801E0DA1}" dt="2023-01-29T10:03:48.172" v="633"/>
            <ac:grpSpMkLst>
              <pc:docMk/>
              <pc:sldMasterMk cId="2352240355" sldId="2147483648"/>
              <pc:sldLayoutMk cId="1742402991" sldId="2147483657"/>
              <ac:grpSpMk id="8" creationId="{7B16F0BF-6246-E3E0-AEB5-D14B61E9381F}"/>
            </ac:grpSpMkLst>
          </pc:grpChg>
          <pc:grpChg chg="mod">
            <ac:chgData name="Florent Morselli" userId="940af3a2eb92aa4a" providerId="LiveId" clId="{E12E68C5-17ED-4898-ADDD-EF8B801E0DA1}" dt="2023-01-29T10:03:48.172" v="633"/>
            <ac:grpSpMkLst>
              <pc:docMk/>
              <pc:sldMasterMk cId="2352240355" sldId="2147483648"/>
              <pc:sldLayoutMk cId="1742402991" sldId="2147483657"/>
              <ac:grpSpMk id="12" creationId="{A76AAFD7-E3AD-E416-4F9B-19CF2D447CD0}"/>
            </ac:grpSpMkLst>
          </pc:grpChg>
          <pc:picChg chg="mod">
            <ac:chgData name="Florent Morselli" userId="940af3a2eb92aa4a" providerId="LiveId" clId="{E12E68C5-17ED-4898-ADDD-EF8B801E0DA1}" dt="2023-01-29T10:03:48.172" v="633"/>
            <ac:picMkLst>
              <pc:docMk/>
              <pc:sldMasterMk cId="2352240355" sldId="2147483648"/>
              <pc:sldLayoutMk cId="1742402991" sldId="2147483657"/>
              <ac:picMk id="10" creationId="{B91C9949-5D4B-C530-641C-877E64451B69}"/>
            </ac:picMkLst>
          </pc:picChg>
          <pc:picChg chg="mod">
            <ac:chgData name="Florent Morselli" userId="940af3a2eb92aa4a" providerId="LiveId" clId="{E12E68C5-17ED-4898-ADDD-EF8B801E0DA1}" dt="2023-01-29T10:03:48.172" v="633"/>
            <ac:picMkLst>
              <pc:docMk/>
              <pc:sldMasterMk cId="2352240355" sldId="2147483648"/>
              <pc:sldLayoutMk cId="1742402991" sldId="2147483657"/>
              <ac:picMk id="11" creationId="{FEFD1AA6-93EC-BF78-C2E4-28A420550CC2}"/>
            </ac:picMkLst>
          </pc:picChg>
        </pc:sldLayoutChg>
        <pc:sldLayoutChg chg="addSp delSp modSp mod">
          <pc:chgData name="Florent Morselli" userId="940af3a2eb92aa4a" providerId="LiveId" clId="{E12E68C5-17ED-4898-ADDD-EF8B801E0DA1}" dt="2023-01-29T10:04:11.609" v="642" actId="14100"/>
          <pc:sldLayoutMkLst>
            <pc:docMk/>
            <pc:sldMasterMk cId="2352240355" sldId="2147483648"/>
            <pc:sldLayoutMk cId="3452045947" sldId="2147483658"/>
          </pc:sldLayoutMkLst>
          <pc:spChg chg="mod">
            <ac:chgData name="Florent Morselli" userId="940af3a2eb92aa4a" providerId="LiveId" clId="{E12E68C5-17ED-4898-ADDD-EF8B801E0DA1}" dt="2023-01-29T10:04:11.609" v="642" actId="14100"/>
            <ac:spMkLst>
              <pc:docMk/>
              <pc:sldMasterMk cId="2352240355" sldId="2147483648"/>
              <pc:sldLayoutMk cId="3452045947" sldId="2147483658"/>
              <ac:spMk id="2" creationId="{F215F553-E211-A5AA-8CCC-2B095631710A}"/>
            </ac:spMkLst>
          </pc:spChg>
          <pc:spChg chg="mod">
            <ac:chgData name="Florent Morselli" userId="940af3a2eb92aa4a" providerId="LiveId" clId="{E12E68C5-17ED-4898-ADDD-EF8B801E0DA1}" dt="2023-01-29T10:04:08.925" v="641" actId="14100"/>
            <ac:spMkLst>
              <pc:docMk/>
              <pc:sldMasterMk cId="2352240355" sldId="2147483648"/>
              <pc:sldLayoutMk cId="3452045947" sldId="2147483658"/>
              <ac:spMk id="3" creationId="{ECFB9BBF-46CD-343F-27F8-BFDF0BF9F790}"/>
            </ac:spMkLst>
          </pc:spChg>
          <pc:spChg chg="del">
            <ac:chgData name="Florent Morselli" userId="940af3a2eb92aa4a" providerId="LiveId" clId="{E12E68C5-17ED-4898-ADDD-EF8B801E0DA1}" dt="2023-01-29T10:03:55.933" v="636" actId="478"/>
            <ac:spMkLst>
              <pc:docMk/>
              <pc:sldMasterMk cId="2352240355" sldId="2147483648"/>
              <pc:sldLayoutMk cId="3452045947" sldId="2147483658"/>
              <ac:spMk id="4" creationId="{DE7BE56E-BA63-8380-1726-2A2E92F31EFD}"/>
            </ac:spMkLst>
          </pc:spChg>
          <pc:spChg chg="del">
            <ac:chgData name="Florent Morselli" userId="940af3a2eb92aa4a" providerId="LiveId" clId="{E12E68C5-17ED-4898-ADDD-EF8B801E0DA1}" dt="2023-01-29T10:03:57.495" v="637" actId="478"/>
            <ac:spMkLst>
              <pc:docMk/>
              <pc:sldMasterMk cId="2352240355" sldId="2147483648"/>
              <pc:sldLayoutMk cId="3452045947" sldId="2147483658"/>
              <ac:spMk id="5" creationId="{B34AE281-60AF-BEDE-95A9-8D83CB92DF6E}"/>
            </ac:spMkLst>
          </pc:spChg>
          <pc:spChg chg="del">
            <ac:chgData name="Florent Morselli" userId="940af3a2eb92aa4a" providerId="LiveId" clId="{E12E68C5-17ED-4898-ADDD-EF8B801E0DA1}" dt="2023-01-29T10:04:01.773" v="639" actId="478"/>
            <ac:spMkLst>
              <pc:docMk/>
              <pc:sldMasterMk cId="2352240355" sldId="2147483648"/>
              <pc:sldLayoutMk cId="3452045947" sldId="2147483658"/>
              <ac:spMk id="6" creationId="{97E245ED-6443-B09B-71FC-F3D45C1A5B0F}"/>
            </ac:spMkLst>
          </pc:spChg>
          <pc:spChg chg="mod">
            <ac:chgData name="Florent Morselli" userId="940af3a2eb92aa4a" providerId="LiveId" clId="{E12E68C5-17ED-4898-ADDD-EF8B801E0DA1}" dt="2023-01-29T10:03:54.823" v="635"/>
            <ac:spMkLst>
              <pc:docMk/>
              <pc:sldMasterMk cId="2352240355" sldId="2147483648"/>
              <pc:sldLayoutMk cId="3452045947" sldId="2147483658"/>
              <ac:spMk id="8" creationId="{6029AC6D-3369-CEF5-E441-9A3B1CDB3315}"/>
            </ac:spMkLst>
          </pc:spChg>
          <pc:spChg chg="mod">
            <ac:chgData name="Florent Morselli" userId="940af3a2eb92aa4a" providerId="LiveId" clId="{E12E68C5-17ED-4898-ADDD-EF8B801E0DA1}" dt="2023-01-29T10:03:54.823" v="635"/>
            <ac:spMkLst>
              <pc:docMk/>
              <pc:sldMasterMk cId="2352240355" sldId="2147483648"/>
              <pc:sldLayoutMk cId="3452045947" sldId="2147483658"/>
              <ac:spMk id="12" creationId="{8DFCD6EB-938E-E22A-CA82-A83EF23A5DCC}"/>
            </ac:spMkLst>
          </pc:spChg>
          <pc:spChg chg="mod">
            <ac:chgData name="Florent Morselli" userId="940af3a2eb92aa4a" providerId="LiveId" clId="{E12E68C5-17ED-4898-ADDD-EF8B801E0DA1}" dt="2023-01-29T10:03:54.823" v="635"/>
            <ac:spMkLst>
              <pc:docMk/>
              <pc:sldMasterMk cId="2352240355" sldId="2147483648"/>
              <pc:sldLayoutMk cId="3452045947" sldId="2147483658"/>
              <ac:spMk id="13" creationId="{A40BDFE0-87CC-62DD-7E68-B465E95DD355}"/>
            </ac:spMkLst>
          </pc:spChg>
          <pc:spChg chg="mod">
            <ac:chgData name="Florent Morselli" userId="940af3a2eb92aa4a" providerId="LiveId" clId="{E12E68C5-17ED-4898-ADDD-EF8B801E0DA1}" dt="2023-01-29T10:03:54.823" v="635"/>
            <ac:spMkLst>
              <pc:docMk/>
              <pc:sldMasterMk cId="2352240355" sldId="2147483648"/>
              <pc:sldLayoutMk cId="3452045947" sldId="2147483658"/>
              <ac:spMk id="14" creationId="{3F830271-0070-E943-BF73-2E2377F43F23}"/>
            </ac:spMkLst>
          </pc:spChg>
          <pc:spChg chg="mod">
            <ac:chgData name="Florent Morselli" userId="940af3a2eb92aa4a" providerId="LiveId" clId="{E12E68C5-17ED-4898-ADDD-EF8B801E0DA1}" dt="2023-01-29T10:03:54.823" v="635"/>
            <ac:spMkLst>
              <pc:docMk/>
              <pc:sldMasterMk cId="2352240355" sldId="2147483648"/>
              <pc:sldLayoutMk cId="3452045947" sldId="2147483658"/>
              <ac:spMk id="15" creationId="{4986FDD2-3687-C0CD-69FD-FE42DFEE14A8}"/>
            </ac:spMkLst>
          </pc:spChg>
          <pc:spChg chg="mod">
            <ac:chgData name="Florent Morselli" userId="940af3a2eb92aa4a" providerId="LiveId" clId="{E12E68C5-17ED-4898-ADDD-EF8B801E0DA1}" dt="2023-01-29T10:04:02.638" v="640"/>
            <ac:spMkLst>
              <pc:docMk/>
              <pc:sldMasterMk cId="2352240355" sldId="2147483648"/>
              <pc:sldLayoutMk cId="3452045947" sldId="2147483658"/>
              <ac:spMk id="17" creationId="{44692464-85EB-4331-E8E1-FAB088BF99C4}"/>
            </ac:spMkLst>
          </pc:spChg>
          <pc:spChg chg="mod">
            <ac:chgData name="Florent Morselli" userId="940af3a2eb92aa4a" providerId="LiveId" clId="{E12E68C5-17ED-4898-ADDD-EF8B801E0DA1}" dt="2023-01-29T10:04:02.638" v="640"/>
            <ac:spMkLst>
              <pc:docMk/>
              <pc:sldMasterMk cId="2352240355" sldId="2147483648"/>
              <pc:sldLayoutMk cId="3452045947" sldId="2147483658"/>
              <ac:spMk id="21" creationId="{C0D58192-EC8C-B9CC-42E9-C8F939B39612}"/>
            </ac:spMkLst>
          </pc:spChg>
          <pc:spChg chg="mod">
            <ac:chgData name="Florent Morselli" userId="940af3a2eb92aa4a" providerId="LiveId" clId="{E12E68C5-17ED-4898-ADDD-EF8B801E0DA1}" dt="2023-01-29T10:04:02.638" v="640"/>
            <ac:spMkLst>
              <pc:docMk/>
              <pc:sldMasterMk cId="2352240355" sldId="2147483648"/>
              <pc:sldLayoutMk cId="3452045947" sldId="2147483658"/>
              <ac:spMk id="22" creationId="{D73EFD7F-CBC0-EBDB-CB55-BDEB24C688AD}"/>
            </ac:spMkLst>
          </pc:spChg>
          <pc:spChg chg="mod">
            <ac:chgData name="Florent Morselli" userId="940af3a2eb92aa4a" providerId="LiveId" clId="{E12E68C5-17ED-4898-ADDD-EF8B801E0DA1}" dt="2023-01-29T10:04:02.638" v="640"/>
            <ac:spMkLst>
              <pc:docMk/>
              <pc:sldMasterMk cId="2352240355" sldId="2147483648"/>
              <pc:sldLayoutMk cId="3452045947" sldId="2147483658"/>
              <ac:spMk id="23" creationId="{C2A26940-15B8-C730-45B5-740C10509853}"/>
            </ac:spMkLst>
          </pc:spChg>
          <pc:spChg chg="mod">
            <ac:chgData name="Florent Morselli" userId="940af3a2eb92aa4a" providerId="LiveId" clId="{E12E68C5-17ED-4898-ADDD-EF8B801E0DA1}" dt="2023-01-29T10:04:02.638" v="640"/>
            <ac:spMkLst>
              <pc:docMk/>
              <pc:sldMasterMk cId="2352240355" sldId="2147483648"/>
              <pc:sldLayoutMk cId="3452045947" sldId="2147483658"/>
              <ac:spMk id="24" creationId="{07A4FE85-E3E4-59CC-6D86-FA5D809350B2}"/>
            </ac:spMkLst>
          </pc:spChg>
          <pc:grpChg chg="add del mod">
            <ac:chgData name="Florent Morselli" userId="940af3a2eb92aa4a" providerId="LiveId" clId="{E12E68C5-17ED-4898-ADDD-EF8B801E0DA1}" dt="2023-01-29T10:03:58.384" v="638" actId="478"/>
            <ac:grpSpMkLst>
              <pc:docMk/>
              <pc:sldMasterMk cId="2352240355" sldId="2147483648"/>
              <pc:sldLayoutMk cId="3452045947" sldId="2147483658"/>
              <ac:grpSpMk id="7" creationId="{61B3402D-C84A-2DF1-F07B-0569DB0E3920}"/>
            </ac:grpSpMkLst>
          </pc:grpChg>
          <pc:grpChg chg="mod">
            <ac:chgData name="Florent Morselli" userId="940af3a2eb92aa4a" providerId="LiveId" clId="{E12E68C5-17ED-4898-ADDD-EF8B801E0DA1}" dt="2023-01-29T10:03:54.823" v="635"/>
            <ac:grpSpMkLst>
              <pc:docMk/>
              <pc:sldMasterMk cId="2352240355" sldId="2147483648"/>
              <pc:sldLayoutMk cId="3452045947" sldId="2147483658"/>
              <ac:grpSpMk id="11" creationId="{F2788B85-0FD6-2FB5-B98E-8CE6C1523FC3}"/>
            </ac:grpSpMkLst>
          </pc:grpChg>
          <pc:grpChg chg="add mod">
            <ac:chgData name="Florent Morselli" userId="940af3a2eb92aa4a" providerId="LiveId" clId="{E12E68C5-17ED-4898-ADDD-EF8B801E0DA1}" dt="2023-01-29T10:04:02.638" v="640"/>
            <ac:grpSpMkLst>
              <pc:docMk/>
              <pc:sldMasterMk cId="2352240355" sldId="2147483648"/>
              <pc:sldLayoutMk cId="3452045947" sldId="2147483658"/>
              <ac:grpSpMk id="16" creationId="{60CF1116-81FB-0073-303F-AED70F8E19E0}"/>
            </ac:grpSpMkLst>
          </pc:grpChg>
          <pc:grpChg chg="mod">
            <ac:chgData name="Florent Morselli" userId="940af3a2eb92aa4a" providerId="LiveId" clId="{E12E68C5-17ED-4898-ADDD-EF8B801E0DA1}" dt="2023-01-29T10:04:02.638" v="640"/>
            <ac:grpSpMkLst>
              <pc:docMk/>
              <pc:sldMasterMk cId="2352240355" sldId="2147483648"/>
              <pc:sldLayoutMk cId="3452045947" sldId="2147483658"/>
              <ac:grpSpMk id="20" creationId="{5696A2BA-C609-8608-FE2F-CF97770545D9}"/>
            </ac:grpSpMkLst>
          </pc:grpChg>
          <pc:picChg chg="mod">
            <ac:chgData name="Florent Morselli" userId="940af3a2eb92aa4a" providerId="LiveId" clId="{E12E68C5-17ED-4898-ADDD-EF8B801E0DA1}" dt="2023-01-29T10:03:54.823" v="635"/>
            <ac:picMkLst>
              <pc:docMk/>
              <pc:sldMasterMk cId="2352240355" sldId="2147483648"/>
              <pc:sldLayoutMk cId="3452045947" sldId="2147483658"/>
              <ac:picMk id="9" creationId="{2649E975-C00B-CF81-48FE-97397870098B}"/>
            </ac:picMkLst>
          </pc:picChg>
          <pc:picChg chg="mod">
            <ac:chgData name="Florent Morselli" userId="940af3a2eb92aa4a" providerId="LiveId" clId="{E12E68C5-17ED-4898-ADDD-EF8B801E0DA1}" dt="2023-01-29T10:03:54.823" v="635"/>
            <ac:picMkLst>
              <pc:docMk/>
              <pc:sldMasterMk cId="2352240355" sldId="2147483648"/>
              <pc:sldLayoutMk cId="3452045947" sldId="2147483658"/>
              <ac:picMk id="10" creationId="{AA43E213-8664-7CB3-B113-717D2D092D51}"/>
            </ac:picMkLst>
          </pc:picChg>
          <pc:picChg chg="mod">
            <ac:chgData name="Florent Morselli" userId="940af3a2eb92aa4a" providerId="LiveId" clId="{E12E68C5-17ED-4898-ADDD-EF8B801E0DA1}" dt="2023-01-29T10:04:02.638" v="640"/>
            <ac:picMkLst>
              <pc:docMk/>
              <pc:sldMasterMk cId="2352240355" sldId="2147483648"/>
              <pc:sldLayoutMk cId="3452045947" sldId="2147483658"/>
              <ac:picMk id="18" creationId="{44F9CF92-F947-29D5-51AE-4ADFF8991623}"/>
            </ac:picMkLst>
          </pc:picChg>
          <pc:picChg chg="mod">
            <ac:chgData name="Florent Morselli" userId="940af3a2eb92aa4a" providerId="LiveId" clId="{E12E68C5-17ED-4898-ADDD-EF8B801E0DA1}" dt="2023-01-29T10:04:02.638" v="640"/>
            <ac:picMkLst>
              <pc:docMk/>
              <pc:sldMasterMk cId="2352240355" sldId="2147483648"/>
              <pc:sldLayoutMk cId="3452045947" sldId="2147483658"/>
              <ac:picMk id="19" creationId="{06F7E499-56FC-DBB9-D2CF-947BAF36BE4B}"/>
            </ac:picMkLst>
          </pc:picChg>
        </pc:sldLayoutChg>
        <pc:sldLayoutChg chg="addSp delSp modSp mod">
          <pc:chgData name="Florent Morselli" userId="940af3a2eb92aa4a" providerId="LiveId" clId="{E12E68C5-17ED-4898-ADDD-EF8B801E0DA1}" dt="2023-01-29T10:05:18.478" v="661" actId="1076"/>
          <pc:sldLayoutMkLst>
            <pc:docMk/>
            <pc:sldMasterMk cId="2352240355" sldId="2147483648"/>
            <pc:sldLayoutMk cId="573581188" sldId="2147483659"/>
          </pc:sldLayoutMkLst>
          <pc:spChg chg="del">
            <ac:chgData name="Florent Morselli" userId="940af3a2eb92aa4a" providerId="LiveId" clId="{E12E68C5-17ED-4898-ADDD-EF8B801E0DA1}" dt="2023-01-29T10:04:17.144" v="645" actId="478"/>
            <ac:spMkLst>
              <pc:docMk/>
              <pc:sldMasterMk cId="2352240355" sldId="2147483648"/>
              <pc:sldLayoutMk cId="573581188" sldId="2147483659"/>
              <ac:spMk id="4" creationId="{B15A0328-654E-5EC9-014A-B6C576B950B4}"/>
            </ac:spMkLst>
          </pc:spChg>
          <pc:spChg chg="del">
            <ac:chgData name="Florent Morselli" userId="940af3a2eb92aa4a" providerId="LiveId" clId="{E12E68C5-17ED-4898-ADDD-EF8B801E0DA1}" dt="2023-01-29T10:04:16.539" v="644" actId="478"/>
            <ac:spMkLst>
              <pc:docMk/>
              <pc:sldMasterMk cId="2352240355" sldId="2147483648"/>
              <pc:sldLayoutMk cId="573581188" sldId="2147483659"/>
              <ac:spMk id="5" creationId="{F325BE4D-CB57-5759-37D5-CE495AAEB704}"/>
            </ac:spMkLst>
          </pc:spChg>
          <pc:spChg chg="del">
            <ac:chgData name="Florent Morselli" userId="940af3a2eb92aa4a" providerId="LiveId" clId="{E12E68C5-17ED-4898-ADDD-EF8B801E0DA1}" dt="2023-01-29T10:04:14.826" v="643" actId="478"/>
            <ac:spMkLst>
              <pc:docMk/>
              <pc:sldMasterMk cId="2352240355" sldId="2147483648"/>
              <pc:sldLayoutMk cId="573581188" sldId="2147483659"/>
              <ac:spMk id="6" creationId="{27559BE3-438B-FF53-CCD2-977D5C8FA5D4}"/>
            </ac:spMkLst>
          </pc:spChg>
          <pc:spChg chg="mod topLvl">
            <ac:chgData name="Florent Morselli" userId="940af3a2eb92aa4a" providerId="LiveId" clId="{E12E68C5-17ED-4898-ADDD-EF8B801E0DA1}" dt="2023-01-29T10:05:18.478" v="661" actId="1076"/>
            <ac:spMkLst>
              <pc:docMk/>
              <pc:sldMasterMk cId="2352240355" sldId="2147483648"/>
              <pc:sldLayoutMk cId="573581188" sldId="2147483659"/>
              <ac:spMk id="8" creationId="{1E226769-155F-B9C1-F51E-FEBAF4276A4D}"/>
            </ac:spMkLst>
          </pc:spChg>
          <pc:spChg chg="mod">
            <ac:chgData name="Florent Morselli" userId="940af3a2eb92aa4a" providerId="LiveId" clId="{E12E68C5-17ED-4898-ADDD-EF8B801E0DA1}" dt="2023-01-29T10:04:33.876" v="650" actId="165"/>
            <ac:spMkLst>
              <pc:docMk/>
              <pc:sldMasterMk cId="2352240355" sldId="2147483648"/>
              <pc:sldLayoutMk cId="573581188" sldId="2147483659"/>
              <ac:spMk id="12" creationId="{AAE4B47C-3257-7FA2-E923-46746543E062}"/>
            </ac:spMkLst>
          </pc:spChg>
          <pc:spChg chg="mod">
            <ac:chgData name="Florent Morselli" userId="940af3a2eb92aa4a" providerId="LiveId" clId="{E12E68C5-17ED-4898-ADDD-EF8B801E0DA1}" dt="2023-01-29T10:04:33.876" v="650" actId="165"/>
            <ac:spMkLst>
              <pc:docMk/>
              <pc:sldMasterMk cId="2352240355" sldId="2147483648"/>
              <pc:sldLayoutMk cId="573581188" sldId="2147483659"/>
              <ac:spMk id="13" creationId="{7DB788BD-0948-931D-E017-CFE44A05D565}"/>
            </ac:spMkLst>
          </pc:spChg>
          <pc:spChg chg="mod">
            <ac:chgData name="Florent Morselli" userId="940af3a2eb92aa4a" providerId="LiveId" clId="{E12E68C5-17ED-4898-ADDD-EF8B801E0DA1}" dt="2023-01-29T10:04:33.876" v="650" actId="165"/>
            <ac:spMkLst>
              <pc:docMk/>
              <pc:sldMasterMk cId="2352240355" sldId="2147483648"/>
              <pc:sldLayoutMk cId="573581188" sldId="2147483659"/>
              <ac:spMk id="14" creationId="{162D9D05-F3FA-8FDA-89A9-5A2B46E3CCC9}"/>
            </ac:spMkLst>
          </pc:spChg>
          <pc:spChg chg="mod">
            <ac:chgData name="Florent Morselli" userId="940af3a2eb92aa4a" providerId="LiveId" clId="{E12E68C5-17ED-4898-ADDD-EF8B801E0DA1}" dt="2023-01-29T10:04:33.876" v="650" actId="165"/>
            <ac:spMkLst>
              <pc:docMk/>
              <pc:sldMasterMk cId="2352240355" sldId="2147483648"/>
              <pc:sldLayoutMk cId="573581188" sldId="2147483659"/>
              <ac:spMk id="15" creationId="{3D2CDF78-5E43-3A58-AEF7-0F1209825F4A}"/>
            </ac:spMkLst>
          </pc:spChg>
          <pc:grpChg chg="add del mod">
            <ac:chgData name="Florent Morselli" userId="940af3a2eb92aa4a" providerId="LiveId" clId="{E12E68C5-17ED-4898-ADDD-EF8B801E0DA1}" dt="2023-01-29T10:04:33.876" v="650" actId="165"/>
            <ac:grpSpMkLst>
              <pc:docMk/>
              <pc:sldMasterMk cId="2352240355" sldId="2147483648"/>
              <pc:sldLayoutMk cId="573581188" sldId="2147483659"/>
              <ac:grpSpMk id="7" creationId="{39C72890-6F28-DC38-ED2C-0D6D42E2F3CA}"/>
            </ac:grpSpMkLst>
          </pc:grpChg>
          <pc:grpChg chg="mod topLvl">
            <ac:chgData name="Florent Morselli" userId="940af3a2eb92aa4a" providerId="LiveId" clId="{E12E68C5-17ED-4898-ADDD-EF8B801E0DA1}" dt="2023-01-29T10:04:42.823" v="652" actId="1076"/>
            <ac:grpSpMkLst>
              <pc:docMk/>
              <pc:sldMasterMk cId="2352240355" sldId="2147483648"/>
              <pc:sldLayoutMk cId="573581188" sldId="2147483659"/>
              <ac:grpSpMk id="11" creationId="{8B253BCA-348D-F684-AA0A-405D4C782D6D}"/>
            </ac:grpSpMkLst>
          </pc:grpChg>
          <pc:picChg chg="mod topLvl">
            <ac:chgData name="Florent Morselli" userId="940af3a2eb92aa4a" providerId="LiveId" clId="{E12E68C5-17ED-4898-ADDD-EF8B801E0DA1}" dt="2023-01-29T10:04:48.747" v="653" actId="1076"/>
            <ac:picMkLst>
              <pc:docMk/>
              <pc:sldMasterMk cId="2352240355" sldId="2147483648"/>
              <pc:sldLayoutMk cId="573581188" sldId="2147483659"/>
              <ac:picMk id="9" creationId="{64785791-AB5F-DB61-88A2-F84AB43DA424}"/>
            </ac:picMkLst>
          </pc:picChg>
          <pc:picChg chg="mod topLvl">
            <ac:chgData name="Florent Morselli" userId="940af3a2eb92aa4a" providerId="LiveId" clId="{E12E68C5-17ED-4898-ADDD-EF8B801E0DA1}" dt="2023-01-29T10:04:55.024" v="654" actId="1076"/>
            <ac:picMkLst>
              <pc:docMk/>
              <pc:sldMasterMk cId="2352240355" sldId="2147483648"/>
              <pc:sldLayoutMk cId="573581188" sldId="2147483659"/>
              <ac:picMk id="10" creationId="{1EE29A10-36B3-1F9F-B39D-4434D769ACA6}"/>
            </ac:picMkLst>
          </pc:picChg>
        </pc:sldLayoutChg>
      </pc:sldMasterChg>
    </pc:docChg>
  </pc:docChgLst>
  <pc:docChgLst>
    <pc:chgData name="Florent Morselli" userId="940af3a2eb92aa4a" providerId="Windows Live" clId="Web-{50F2ED46-EF84-4583-9405-ABDA95A1162C}"/>
    <pc:docChg chg="addSld delSld modSld sldOrd">
      <pc:chgData name="Florent Morselli" userId="940af3a2eb92aa4a" providerId="Windows Live" clId="Web-{50F2ED46-EF84-4583-9405-ABDA95A1162C}" dt="2024-01-15T10:48:25.336" v="769" actId="1076"/>
      <pc:docMkLst>
        <pc:docMk/>
      </pc:docMkLst>
      <pc:sldChg chg="addSp delSp modSp">
        <pc:chgData name="Florent Morselli" userId="940af3a2eb92aa4a" providerId="Windows Live" clId="Web-{50F2ED46-EF84-4583-9405-ABDA95A1162C}" dt="2024-01-15T10:48:25.336" v="769" actId="1076"/>
        <pc:sldMkLst>
          <pc:docMk/>
          <pc:sldMk cId="3689950864" sldId="259"/>
        </pc:sldMkLst>
        <pc:spChg chg="add mod">
          <ac:chgData name="Florent Morselli" userId="940af3a2eb92aa4a" providerId="Windows Live" clId="Web-{50F2ED46-EF84-4583-9405-ABDA95A1162C}" dt="2024-01-15T10:48:22.539" v="766" actId="1076"/>
          <ac:spMkLst>
            <pc:docMk/>
            <pc:sldMk cId="3689950864" sldId="259"/>
            <ac:spMk id="4" creationId="{2F3A3DEF-165D-BFDB-CD71-25F3B4514126}"/>
          </ac:spMkLst>
        </pc:spChg>
        <pc:spChg chg="add mod">
          <ac:chgData name="Florent Morselli" userId="940af3a2eb92aa4a" providerId="Windows Live" clId="Web-{50F2ED46-EF84-4583-9405-ABDA95A1162C}" dt="2024-01-15T10:48:22.555" v="768" actId="1076"/>
          <ac:spMkLst>
            <pc:docMk/>
            <pc:sldMk cId="3689950864" sldId="259"/>
            <ac:spMk id="6" creationId="{7F34AB20-D5F4-E1CC-35D4-54FEADB8507B}"/>
          </ac:spMkLst>
        </pc:spChg>
        <pc:picChg chg="del mod">
          <ac:chgData name="Florent Morselli" userId="940af3a2eb92aa4a" providerId="Windows Live" clId="Web-{50F2ED46-EF84-4583-9405-ABDA95A1162C}" dt="2024-01-15T10:47:54.256" v="755"/>
          <ac:picMkLst>
            <pc:docMk/>
            <pc:sldMk cId="3689950864" sldId="259"/>
            <ac:picMk id="2" creationId="{A983B15D-68AD-BE67-B5F4-E04F9846E0AD}"/>
          </ac:picMkLst>
        </pc:picChg>
        <pc:picChg chg="add mod">
          <ac:chgData name="Florent Morselli" userId="940af3a2eb92aa4a" providerId="Windows Live" clId="Web-{50F2ED46-EF84-4583-9405-ABDA95A1162C}" dt="2024-01-15T10:48:25.336" v="769" actId="1076"/>
          <ac:picMkLst>
            <pc:docMk/>
            <pc:sldMk cId="3689950864" sldId="259"/>
            <ac:picMk id="3" creationId="{50151D0B-DED2-A185-863F-C1AAD4274A76}"/>
          </ac:picMkLst>
        </pc:picChg>
        <pc:cxnChg chg="add mod">
          <ac:chgData name="Florent Morselli" userId="940af3a2eb92aa4a" providerId="Windows Live" clId="Web-{50F2ED46-EF84-4583-9405-ABDA95A1162C}" dt="2024-01-15T10:48:22.539" v="767" actId="1076"/>
          <ac:cxnSpMkLst>
            <pc:docMk/>
            <pc:sldMk cId="3689950864" sldId="259"/>
            <ac:cxnSpMk id="5" creationId="{3B1DE8D5-A920-543E-7B8B-EEA27F991C62}"/>
          </ac:cxnSpMkLst>
        </pc:cxnChg>
      </pc:sldChg>
      <pc:sldChg chg="modSp">
        <pc:chgData name="Florent Morselli" userId="940af3a2eb92aa4a" providerId="Windows Live" clId="Web-{50F2ED46-EF84-4583-9405-ABDA95A1162C}" dt="2024-01-15T10:45:56.296" v="753" actId="20577"/>
        <pc:sldMkLst>
          <pc:docMk/>
          <pc:sldMk cId="1837988789" sldId="265"/>
        </pc:sldMkLst>
        <pc:spChg chg="mod">
          <ac:chgData name="Florent Morselli" userId="940af3a2eb92aa4a" providerId="Windows Live" clId="Web-{50F2ED46-EF84-4583-9405-ABDA95A1162C}" dt="2024-01-15T10:45:56.296" v="753" actId="20577"/>
          <ac:spMkLst>
            <pc:docMk/>
            <pc:sldMk cId="1837988789" sldId="265"/>
            <ac:spMk id="2" creationId="{F7224EB8-16F7-2CF0-0CBB-83944429CE74}"/>
          </ac:spMkLst>
        </pc:spChg>
      </pc:sldChg>
      <pc:sldChg chg="modSp">
        <pc:chgData name="Florent Morselli" userId="940af3a2eb92aa4a" providerId="Windows Live" clId="Web-{50F2ED46-EF84-4583-9405-ABDA95A1162C}" dt="2024-01-15T08:59:06.810" v="86" actId="20577"/>
        <pc:sldMkLst>
          <pc:docMk/>
          <pc:sldMk cId="3767200555" sldId="291"/>
        </pc:sldMkLst>
        <pc:spChg chg="mod">
          <ac:chgData name="Florent Morselli" userId="940af3a2eb92aa4a" providerId="Windows Live" clId="Web-{50F2ED46-EF84-4583-9405-ABDA95A1162C}" dt="2024-01-15T08:59:06.810" v="86" actId="20577"/>
          <ac:spMkLst>
            <pc:docMk/>
            <pc:sldMk cId="3767200555" sldId="291"/>
            <ac:spMk id="5" creationId="{A869C23A-C711-4DFA-B181-6EADF1FAF35D}"/>
          </ac:spMkLst>
        </pc:spChg>
      </pc:sldChg>
      <pc:sldChg chg="modSp">
        <pc:chgData name="Florent Morselli" userId="940af3a2eb92aa4a" providerId="Windows Live" clId="Web-{50F2ED46-EF84-4583-9405-ABDA95A1162C}" dt="2024-01-15T08:55:59.085" v="10" actId="20577"/>
        <pc:sldMkLst>
          <pc:docMk/>
          <pc:sldMk cId="4277479858" sldId="293"/>
        </pc:sldMkLst>
        <pc:spChg chg="mod">
          <ac:chgData name="Florent Morselli" userId="940af3a2eb92aa4a" providerId="Windows Live" clId="Web-{50F2ED46-EF84-4583-9405-ABDA95A1162C}" dt="2024-01-15T08:55:59.085" v="10" actId="20577"/>
          <ac:spMkLst>
            <pc:docMk/>
            <pc:sldMk cId="4277479858" sldId="293"/>
            <ac:spMk id="3" creationId="{F6B6AC15-E1EA-3F18-6B5A-8D55F52E950B}"/>
          </ac:spMkLst>
        </pc:spChg>
      </pc:sldChg>
      <pc:sldChg chg="modSp">
        <pc:chgData name="Florent Morselli" userId="940af3a2eb92aa4a" providerId="Windows Live" clId="Web-{50F2ED46-EF84-4583-9405-ABDA95A1162C}" dt="2024-01-15T08:58:12.934" v="84" actId="20577"/>
        <pc:sldMkLst>
          <pc:docMk/>
          <pc:sldMk cId="532184563" sldId="294"/>
        </pc:sldMkLst>
        <pc:spChg chg="mod">
          <ac:chgData name="Florent Morselli" userId="940af3a2eb92aa4a" providerId="Windows Live" clId="Web-{50F2ED46-EF84-4583-9405-ABDA95A1162C}" dt="2024-01-15T08:58:12.934" v="84" actId="20577"/>
          <ac:spMkLst>
            <pc:docMk/>
            <pc:sldMk cId="532184563" sldId="294"/>
            <ac:spMk id="5" creationId="{AFB81EF5-F2EB-87EF-E779-8FFB765A7877}"/>
          </ac:spMkLst>
        </pc:spChg>
      </pc:sldChg>
      <pc:sldChg chg="del">
        <pc:chgData name="Florent Morselli" userId="940af3a2eb92aa4a" providerId="Windows Live" clId="Web-{50F2ED46-EF84-4583-9405-ABDA95A1162C}" dt="2024-01-15T09:00:26.391" v="114"/>
        <pc:sldMkLst>
          <pc:docMk/>
          <pc:sldMk cId="1017551595" sldId="296"/>
        </pc:sldMkLst>
      </pc:sldChg>
      <pc:sldChg chg="modSp">
        <pc:chgData name="Florent Morselli" userId="940af3a2eb92aa4a" providerId="Windows Live" clId="Web-{50F2ED46-EF84-4583-9405-ABDA95A1162C}" dt="2024-01-15T08:56:17.211" v="15" actId="20577"/>
        <pc:sldMkLst>
          <pc:docMk/>
          <pc:sldMk cId="2594479964" sldId="300"/>
        </pc:sldMkLst>
        <pc:spChg chg="mod">
          <ac:chgData name="Florent Morselli" userId="940af3a2eb92aa4a" providerId="Windows Live" clId="Web-{50F2ED46-EF84-4583-9405-ABDA95A1162C}" dt="2024-01-15T08:56:17.211" v="15" actId="20577"/>
          <ac:spMkLst>
            <pc:docMk/>
            <pc:sldMk cId="2594479964" sldId="300"/>
            <ac:spMk id="2" creationId="{30418F7D-E75B-4652-4B71-5F6A21C54D90}"/>
          </ac:spMkLst>
        </pc:spChg>
      </pc:sldChg>
      <pc:sldChg chg="addSp delSp modSp">
        <pc:chgData name="Florent Morselli" userId="940af3a2eb92aa4a" providerId="Windows Live" clId="Web-{50F2ED46-EF84-4583-9405-ABDA95A1162C}" dt="2024-01-15T10:48:13.742" v="764"/>
        <pc:sldMkLst>
          <pc:docMk/>
          <pc:sldMk cId="3478437479" sldId="304"/>
        </pc:sldMkLst>
        <pc:spChg chg="del">
          <ac:chgData name="Florent Morselli" userId="940af3a2eb92aa4a" providerId="Windows Live" clId="Web-{50F2ED46-EF84-4583-9405-ABDA95A1162C}" dt="2024-01-15T10:48:13.742" v="764"/>
          <ac:spMkLst>
            <pc:docMk/>
            <pc:sldMk cId="3478437479" sldId="304"/>
            <ac:spMk id="22" creationId="{ACC2378F-6935-1E35-D300-EE9475982CBE}"/>
          </ac:spMkLst>
        </pc:spChg>
        <pc:spChg chg="del">
          <ac:chgData name="Florent Morselli" userId="940af3a2eb92aa4a" providerId="Windows Live" clId="Web-{50F2ED46-EF84-4583-9405-ABDA95A1162C}" dt="2024-01-15T10:48:13.742" v="762"/>
          <ac:spMkLst>
            <pc:docMk/>
            <pc:sldMk cId="3478437479" sldId="304"/>
            <ac:spMk id="25" creationId="{5076F2F2-0C38-B06B-8725-2C15F964A57A}"/>
          </ac:spMkLst>
        </pc:spChg>
        <pc:picChg chg="add mod ord">
          <ac:chgData name="Florent Morselli" userId="940af3a2eb92aa4a" providerId="Windows Live" clId="Web-{50F2ED46-EF84-4583-9405-ABDA95A1162C}" dt="2024-01-15T10:47:54.725" v="758"/>
          <ac:picMkLst>
            <pc:docMk/>
            <pc:sldMk cId="3478437479" sldId="304"/>
            <ac:picMk id="2" creationId="{2AE6AC50-E6E5-07F6-2849-662C4495994E}"/>
          </ac:picMkLst>
        </pc:picChg>
        <pc:picChg chg="del">
          <ac:chgData name="Florent Morselli" userId="940af3a2eb92aa4a" providerId="Windows Live" clId="Web-{50F2ED46-EF84-4583-9405-ABDA95A1162C}" dt="2024-01-15T10:48:05.194" v="759"/>
          <ac:picMkLst>
            <pc:docMk/>
            <pc:sldMk cId="3478437479" sldId="304"/>
            <ac:picMk id="7" creationId="{8DE8A58A-D1C0-CBD3-945D-4B16D8324BD5}"/>
          </ac:picMkLst>
        </pc:picChg>
        <pc:cxnChg chg="del">
          <ac:chgData name="Florent Morselli" userId="940af3a2eb92aa4a" providerId="Windows Live" clId="Web-{50F2ED46-EF84-4583-9405-ABDA95A1162C}" dt="2024-01-15T10:48:13.742" v="763"/>
          <ac:cxnSpMkLst>
            <pc:docMk/>
            <pc:sldMk cId="3478437479" sldId="304"/>
            <ac:cxnSpMk id="24" creationId="{5C66DA42-F44D-6FD4-199E-12BD210B8C85}"/>
          </ac:cxnSpMkLst>
        </pc:cxnChg>
      </pc:sldChg>
      <pc:sldChg chg="modSp">
        <pc:chgData name="Florent Morselli" userId="940af3a2eb92aa4a" providerId="Windows Live" clId="Web-{50F2ED46-EF84-4583-9405-ABDA95A1162C}" dt="2024-01-15T09:50:31.024" v="683" actId="20577"/>
        <pc:sldMkLst>
          <pc:docMk/>
          <pc:sldMk cId="3415732777" sldId="310"/>
        </pc:sldMkLst>
        <pc:spChg chg="mod">
          <ac:chgData name="Florent Morselli" userId="940af3a2eb92aa4a" providerId="Windows Live" clId="Web-{50F2ED46-EF84-4583-9405-ABDA95A1162C}" dt="2024-01-15T09:50:31.024" v="683" actId="20577"/>
          <ac:spMkLst>
            <pc:docMk/>
            <pc:sldMk cId="3415732777" sldId="310"/>
            <ac:spMk id="5" creationId="{AFB81EF5-F2EB-87EF-E779-8FFB765A7877}"/>
          </ac:spMkLst>
        </pc:spChg>
      </pc:sldChg>
      <pc:sldChg chg="modSp">
        <pc:chgData name="Florent Morselli" userId="940af3a2eb92aa4a" providerId="Windows Live" clId="Web-{50F2ED46-EF84-4583-9405-ABDA95A1162C}" dt="2024-01-15T09:50:20.227" v="680" actId="20577"/>
        <pc:sldMkLst>
          <pc:docMk/>
          <pc:sldMk cId="4192416237" sldId="311"/>
        </pc:sldMkLst>
        <pc:spChg chg="mod">
          <ac:chgData name="Florent Morselli" userId="940af3a2eb92aa4a" providerId="Windows Live" clId="Web-{50F2ED46-EF84-4583-9405-ABDA95A1162C}" dt="2024-01-15T09:50:20.227" v="680" actId="20577"/>
          <ac:spMkLst>
            <pc:docMk/>
            <pc:sldMk cId="4192416237" sldId="311"/>
            <ac:spMk id="5" creationId="{AFB81EF5-F2EB-87EF-E779-8FFB765A7877}"/>
          </ac:spMkLst>
        </pc:spChg>
      </pc:sldChg>
      <pc:sldChg chg="del">
        <pc:chgData name="Florent Morselli" userId="940af3a2eb92aa4a" providerId="Windows Live" clId="Web-{50F2ED46-EF84-4583-9405-ABDA95A1162C}" dt="2024-01-15T09:45:05.325" v="643"/>
        <pc:sldMkLst>
          <pc:docMk/>
          <pc:sldMk cId="3599545185" sldId="312"/>
        </pc:sldMkLst>
      </pc:sldChg>
      <pc:sldChg chg="del">
        <pc:chgData name="Florent Morselli" userId="940af3a2eb92aa4a" providerId="Windows Live" clId="Web-{50F2ED46-EF84-4583-9405-ABDA95A1162C}" dt="2024-01-15T09:44:37.699" v="641"/>
        <pc:sldMkLst>
          <pc:docMk/>
          <pc:sldMk cId="984971568" sldId="313"/>
        </pc:sldMkLst>
      </pc:sldChg>
      <pc:sldChg chg="modSp">
        <pc:chgData name="Florent Morselli" userId="940af3a2eb92aa4a" providerId="Windows Live" clId="Web-{50F2ED46-EF84-4583-9405-ABDA95A1162C}" dt="2024-01-15T09:54:30.657" v="750" actId="1076"/>
        <pc:sldMkLst>
          <pc:docMk/>
          <pc:sldMk cId="2999111748" sldId="314"/>
        </pc:sldMkLst>
        <pc:spChg chg="mod">
          <ac:chgData name="Florent Morselli" userId="940af3a2eb92aa4a" providerId="Windows Live" clId="Web-{50F2ED46-EF84-4583-9405-ABDA95A1162C}" dt="2024-01-15T09:54:30.657" v="750" actId="1076"/>
          <ac:spMkLst>
            <pc:docMk/>
            <pc:sldMk cId="2999111748" sldId="314"/>
            <ac:spMk id="4" creationId="{6D10AE05-4FCB-5C8D-84EF-94092BF8B8F5}"/>
          </ac:spMkLst>
        </pc:spChg>
      </pc:sldChg>
      <pc:sldChg chg="ord">
        <pc:chgData name="Florent Morselli" userId="940af3a2eb92aa4a" providerId="Windows Live" clId="Web-{50F2ED46-EF84-4583-9405-ABDA95A1162C}" dt="2024-01-15T09:44:51.668" v="642"/>
        <pc:sldMkLst>
          <pc:docMk/>
          <pc:sldMk cId="858948607" sldId="315"/>
        </pc:sldMkLst>
      </pc:sldChg>
      <pc:sldChg chg="modSp">
        <pc:chgData name="Florent Morselli" userId="940af3a2eb92aa4a" providerId="Windows Live" clId="Web-{50F2ED46-EF84-4583-9405-ABDA95A1162C}" dt="2024-01-15T09:51:27.463" v="687" actId="20577"/>
        <pc:sldMkLst>
          <pc:docMk/>
          <pc:sldMk cId="582258844" sldId="316"/>
        </pc:sldMkLst>
        <pc:spChg chg="mod">
          <ac:chgData name="Florent Morselli" userId="940af3a2eb92aa4a" providerId="Windows Live" clId="Web-{50F2ED46-EF84-4583-9405-ABDA95A1162C}" dt="2024-01-15T09:51:27.463" v="687" actId="20577"/>
          <ac:spMkLst>
            <pc:docMk/>
            <pc:sldMk cId="582258844" sldId="316"/>
            <ac:spMk id="3" creationId="{9880ED97-FA96-A905-0E1E-858A0233F15A}"/>
          </ac:spMkLst>
        </pc:spChg>
      </pc:sldChg>
      <pc:sldChg chg="modSp">
        <pc:chgData name="Florent Morselli" userId="940af3a2eb92aa4a" providerId="Windows Live" clId="Web-{50F2ED46-EF84-4583-9405-ABDA95A1162C}" dt="2024-01-15T09:51:28.120" v="688" actId="20577"/>
        <pc:sldMkLst>
          <pc:docMk/>
          <pc:sldMk cId="2731482813" sldId="319"/>
        </pc:sldMkLst>
        <pc:spChg chg="mod">
          <ac:chgData name="Florent Morselli" userId="940af3a2eb92aa4a" providerId="Windows Live" clId="Web-{50F2ED46-EF84-4583-9405-ABDA95A1162C}" dt="2024-01-15T09:51:28.120" v="688" actId="20577"/>
          <ac:spMkLst>
            <pc:docMk/>
            <pc:sldMk cId="2731482813" sldId="319"/>
            <ac:spMk id="3" creationId="{9880ED97-FA96-A905-0E1E-858A0233F15A}"/>
          </ac:spMkLst>
        </pc:spChg>
      </pc:sldChg>
      <pc:sldChg chg="modSp">
        <pc:chgData name="Florent Morselli" userId="940af3a2eb92aa4a" providerId="Windows Live" clId="Web-{50F2ED46-EF84-4583-9405-ABDA95A1162C}" dt="2024-01-15T09:52:49.747" v="738" actId="20577"/>
        <pc:sldMkLst>
          <pc:docMk/>
          <pc:sldMk cId="2082954172" sldId="320"/>
        </pc:sldMkLst>
        <pc:spChg chg="mod">
          <ac:chgData name="Florent Morselli" userId="940af3a2eb92aa4a" providerId="Windows Live" clId="Web-{50F2ED46-EF84-4583-9405-ABDA95A1162C}" dt="2024-01-15T09:52:49.747" v="738" actId="20577"/>
          <ac:spMkLst>
            <pc:docMk/>
            <pc:sldMk cId="2082954172" sldId="320"/>
            <ac:spMk id="2" creationId="{6B9E2CBF-AE03-8F8D-963E-7C305458004E}"/>
          </ac:spMkLst>
        </pc:spChg>
        <pc:spChg chg="mod">
          <ac:chgData name="Florent Morselli" userId="940af3a2eb92aa4a" providerId="Windows Live" clId="Web-{50F2ED46-EF84-4583-9405-ABDA95A1162C}" dt="2024-01-15T09:52:05.793" v="714" actId="20577"/>
          <ac:spMkLst>
            <pc:docMk/>
            <pc:sldMk cId="2082954172" sldId="320"/>
            <ac:spMk id="3" creationId="{F2D9D78C-BAE0-D0B6-043E-5F03A0C02C87}"/>
          </ac:spMkLst>
        </pc:spChg>
      </pc:sldChg>
      <pc:sldChg chg="modSp">
        <pc:chgData name="Florent Morselli" userId="940af3a2eb92aa4a" providerId="Windows Live" clId="Web-{50F2ED46-EF84-4583-9405-ABDA95A1162C}" dt="2024-01-15T09:00:01.625" v="111" actId="20577"/>
        <pc:sldMkLst>
          <pc:docMk/>
          <pc:sldMk cId="2963200840" sldId="321"/>
        </pc:sldMkLst>
        <pc:spChg chg="mod">
          <ac:chgData name="Florent Morselli" userId="940af3a2eb92aa4a" providerId="Windows Live" clId="Web-{50F2ED46-EF84-4583-9405-ABDA95A1162C}" dt="2024-01-15T09:00:01.625" v="111" actId="20577"/>
          <ac:spMkLst>
            <pc:docMk/>
            <pc:sldMk cId="2963200840" sldId="321"/>
            <ac:spMk id="5" creationId="{8B4D15A9-9F79-7390-E490-C69295205208}"/>
          </ac:spMkLst>
        </pc:spChg>
      </pc:sldChg>
      <pc:sldChg chg="add replId">
        <pc:chgData name="Florent Morselli" userId="940af3a2eb92aa4a" providerId="Windows Live" clId="Web-{50F2ED46-EF84-4583-9405-ABDA95A1162C}" dt="2024-01-15T09:00:15.391" v="113"/>
        <pc:sldMkLst>
          <pc:docMk/>
          <pc:sldMk cId="176375302" sldId="322"/>
        </pc:sldMkLst>
      </pc:sldChg>
      <pc:sldChg chg="del">
        <pc:chgData name="Florent Morselli" userId="940af3a2eb92aa4a" providerId="Windows Live" clId="Web-{50F2ED46-EF84-4583-9405-ABDA95A1162C}" dt="2024-01-15T09:00:09.141" v="112"/>
        <pc:sldMkLst>
          <pc:docMk/>
          <pc:sldMk cId="479086102" sldId="322"/>
        </pc:sldMkLst>
      </pc:sldChg>
      <pc:sldChg chg="add del replId">
        <pc:chgData name="Florent Morselli" userId="940af3a2eb92aa4a" providerId="Windows Live" clId="Web-{50F2ED46-EF84-4583-9405-ABDA95A1162C}" dt="2024-01-15T08:59:20.951" v="88"/>
        <pc:sldMkLst>
          <pc:docMk/>
          <pc:sldMk cId="2032101122" sldId="323"/>
        </pc:sldMkLst>
      </pc:sldChg>
      <pc:sldChg chg="modSp add ord replId">
        <pc:chgData name="Florent Morselli" userId="940af3a2eb92aa4a" providerId="Windows Live" clId="Web-{50F2ED46-EF84-4583-9405-ABDA95A1162C}" dt="2024-01-15T09:44:29.386" v="640" actId="20577"/>
        <pc:sldMkLst>
          <pc:docMk/>
          <pc:sldMk cId="2823730739" sldId="323"/>
        </pc:sldMkLst>
        <pc:spChg chg="mod">
          <ac:chgData name="Florent Morselli" userId="940af3a2eb92aa4a" providerId="Windows Live" clId="Web-{50F2ED46-EF84-4583-9405-ABDA95A1162C}" dt="2024-01-15T09:03:25.038" v="182" actId="20577"/>
          <ac:spMkLst>
            <pc:docMk/>
            <pc:sldMk cId="2823730739" sldId="323"/>
            <ac:spMk id="5" creationId="{81E27951-8FD0-8BC5-8564-310B793EBF9F}"/>
          </ac:spMkLst>
        </pc:spChg>
        <pc:spChg chg="mod">
          <ac:chgData name="Florent Morselli" userId="940af3a2eb92aa4a" providerId="Windows Live" clId="Web-{50F2ED46-EF84-4583-9405-ABDA95A1162C}" dt="2024-01-15T09:44:29.386" v="640" actId="20577"/>
          <ac:spMkLst>
            <pc:docMk/>
            <pc:sldMk cId="2823730739" sldId="323"/>
            <ac:spMk id="6" creationId="{4D67B83D-FA06-DD78-C809-FE7B8D74D187}"/>
          </ac:spMkLst>
        </pc:spChg>
      </pc:sldChg>
      <pc:sldChg chg="modSp add replId">
        <pc:chgData name="Florent Morselli" userId="940af3a2eb92aa4a" providerId="Windows Live" clId="Web-{50F2ED46-EF84-4583-9405-ABDA95A1162C}" dt="2024-01-15T09:08:47.798" v="240" actId="20577"/>
        <pc:sldMkLst>
          <pc:docMk/>
          <pc:sldMk cId="2999951560" sldId="324"/>
        </pc:sldMkLst>
        <pc:spChg chg="mod">
          <ac:chgData name="Florent Morselli" userId="940af3a2eb92aa4a" providerId="Windows Live" clId="Web-{50F2ED46-EF84-4583-9405-ABDA95A1162C}" dt="2024-01-15T09:08:47.798" v="240" actId="20577"/>
          <ac:spMkLst>
            <pc:docMk/>
            <pc:sldMk cId="2999951560" sldId="324"/>
            <ac:spMk id="5" creationId="{8736C4A5-9238-E19D-B233-22631A4B97C8}"/>
          </ac:spMkLst>
        </pc:spChg>
      </pc:sldChg>
      <pc:sldChg chg="addSp modSp add replId">
        <pc:chgData name="Florent Morselli" userId="940af3a2eb92aa4a" providerId="Windows Live" clId="Web-{50F2ED46-EF84-4583-9405-ABDA95A1162C}" dt="2024-01-15T09:15:44.141" v="305" actId="14100"/>
        <pc:sldMkLst>
          <pc:docMk/>
          <pc:sldMk cId="2496085049" sldId="325"/>
        </pc:sldMkLst>
        <pc:spChg chg="add mod">
          <ac:chgData name="Florent Morselli" userId="940af3a2eb92aa4a" providerId="Windows Live" clId="Web-{50F2ED46-EF84-4583-9405-ABDA95A1162C}" dt="2024-01-15T09:15:44.141" v="305" actId="14100"/>
          <ac:spMkLst>
            <pc:docMk/>
            <pc:sldMk cId="2496085049" sldId="325"/>
            <ac:spMk id="2" creationId="{96F17654-BE6F-B8BA-B5CE-157B4E6AFE1B}"/>
          </ac:spMkLst>
        </pc:spChg>
        <pc:spChg chg="mod">
          <ac:chgData name="Florent Morselli" userId="940af3a2eb92aa4a" providerId="Windows Live" clId="Web-{50F2ED46-EF84-4583-9405-ABDA95A1162C}" dt="2024-01-15T09:09:19.362" v="250" actId="1076"/>
          <ac:spMkLst>
            <pc:docMk/>
            <pc:sldMk cId="2496085049" sldId="325"/>
            <ac:spMk id="5" creationId="{70CE6B57-7830-4C45-6DB2-0619FEA1A4AF}"/>
          </ac:spMkLst>
        </pc:spChg>
      </pc:sldChg>
      <pc:sldChg chg="addSp delSp modSp add replId">
        <pc:chgData name="Florent Morselli" userId="940af3a2eb92aa4a" providerId="Windows Live" clId="Web-{50F2ED46-EF84-4583-9405-ABDA95A1162C}" dt="2024-01-15T09:23:42.282" v="417"/>
        <pc:sldMkLst>
          <pc:docMk/>
          <pc:sldMk cId="1349855736" sldId="326"/>
        </pc:sldMkLst>
        <pc:spChg chg="del">
          <ac:chgData name="Florent Morselli" userId="940af3a2eb92aa4a" providerId="Windows Live" clId="Web-{50F2ED46-EF84-4583-9405-ABDA95A1162C}" dt="2024-01-15T09:16:49.455" v="307"/>
          <ac:spMkLst>
            <pc:docMk/>
            <pc:sldMk cId="1349855736" sldId="326"/>
            <ac:spMk id="2" creationId="{F42BE193-610E-4BAB-C9AF-BD4F137AEF61}"/>
          </ac:spMkLst>
        </pc:spChg>
        <pc:spChg chg="mod">
          <ac:chgData name="Florent Morselli" userId="940af3a2eb92aa4a" providerId="Windows Live" clId="Web-{50F2ED46-EF84-4583-9405-ABDA95A1162C}" dt="2024-01-15T09:20:59.073" v="401" actId="20577"/>
          <ac:spMkLst>
            <pc:docMk/>
            <pc:sldMk cId="1349855736" sldId="326"/>
            <ac:spMk id="5" creationId="{9F0EF756-2648-CBF6-B745-B3074829F3DB}"/>
          </ac:spMkLst>
        </pc:spChg>
        <pc:picChg chg="add del mod">
          <ac:chgData name="Florent Morselli" userId="940af3a2eb92aa4a" providerId="Windows Live" clId="Web-{50F2ED46-EF84-4583-9405-ABDA95A1162C}" dt="2024-01-15T09:20:19.931" v="396"/>
          <ac:picMkLst>
            <pc:docMk/>
            <pc:sldMk cId="1349855736" sldId="326"/>
            <ac:picMk id="4" creationId="{F2880059-1FA6-6629-1F29-515AA1E4D1EC}"/>
          </ac:picMkLst>
        </pc:picChg>
        <pc:picChg chg="add del mod">
          <ac:chgData name="Florent Morselli" userId="940af3a2eb92aa4a" providerId="Windows Live" clId="Web-{50F2ED46-EF84-4583-9405-ABDA95A1162C}" dt="2024-01-15T09:20:39.463" v="398"/>
          <ac:picMkLst>
            <pc:docMk/>
            <pc:sldMk cId="1349855736" sldId="326"/>
            <ac:picMk id="6" creationId="{2C96C939-0118-63E5-C220-C540CEF5DFBF}"/>
          </ac:picMkLst>
        </pc:picChg>
        <pc:picChg chg="add del mod">
          <ac:chgData name="Florent Morselli" userId="940af3a2eb92aa4a" providerId="Windows Live" clId="Web-{50F2ED46-EF84-4583-9405-ABDA95A1162C}" dt="2024-01-15T09:23:42.282" v="417"/>
          <ac:picMkLst>
            <pc:docMk/>
            <pc:sldMk cId="1349855736" sldId="326"/>
            <ac:picMk id="7" creationId="{EA943CFF-A00F-D3B3-2B1D-34670295F17F}"/>
          </ac:picMkLst>
        </pc:picChg>
        <pc:picChg chg="add del mod">
          <ac:chgData name="Florent Morselli" userId="940af3a2eb92aa4a" providerId="Windows Live" clId="Web-{50F2ED46-EF84-4583-9405-ABDA95A1162C}" dt="2024-01-15T09:20:08.915" v="393"/>
          <ac:picMkLst>
            <pc:docMk/>
            <pc:sldMk cId="1349855736" sldId="326"/>
            <ac:picMk id="8" creationId="{190C4051-FD0E-3B1E-35AF-97A1DD087BB0}"/>
          </ac:picMkLst>
        </pc:picChg>
        <pc:picChg chg="add del mod">
          <ac:chgData name="Florent Morselli" userId="940af3a2eb92aa4a" providerId="Windows Live" clId="Web-{50F2ED46-EF84-4583-9405-ABDA95A1162C}" dt="2024-01-15T09:20:05.556" v="391"/>
          <ac:picMkLst>
            <pc:docMk/>
            <pc:sldMk cId="1349855736" sldId="326"/>
            <ac:picMk id="9" creationId="{6D14D71F-3B51-641E-5DC4-8E90EA76D499}"/>
          </ac:picMkLst>
        </pc:picChg>
      </pc:sldChg>
      <pc:sldChg chg="delSp modSp add replId">
        <pc:chgData name="Florent Morselli" userId="940af3a2eb92aa4a" providerId="Windows Live" clId="Web-{50F2ED46-EF84-4583-9405-ABDA95A1162C}" dt="2024-01-15T09:23:43.641" v="418"/>
        <pc:sldMkLst>
          <pc:docMk/>
          <pc:sldMk cId="2996189408" sldId="327"/>
        </pc:sldMkLst>
        <pc:spChg chg="mod">
          <ac:chgData name="Florent Morselli" userId="940af3a2eb92aa4a" providerId="Windows Live" clId="Web-{50F2ED46-EF84-4583-9405-ABDA95A1162C}" dt="2024-01-15T09:21:29.855" v="410" actId="20577"/>
          <ac:spMkLst>
            <pc:docMk/>
            <pc:sldMk cId="2996189408" sldId="327"/>
            <ac:spMk id="5" creationId="{88B9F31B-F057-4BA0-44A2-8DEBEB2FFB52}"/>
          </ac:spMkLst>
        </pc:spChg>
        <pc:picChg chg="del">
          <ac:chgData name="Florent Morselli" userId="940af3a2eb92aa4a" providerId="Windows Live" clId="Web-{50F2ED46-EF84-4583-9405-ABDA95A1162C}" dt="2024-01-15T09:21:09.089" v="406"/>
          <ac:picMkLst>
            <pc:docMk/>
            <pc:sldMk cId="2996189408" sldId="327"/>
            <ac:picMk id="4" creationId="{830C3E7A-8768-F898-478F-93C0D85155C8}"/>
          </ac:picMkLst>
        </pc:picChg>
        <pc:picChg chg="del">
          <ac:chgData name="Florent Morselli" userId="940af3a2eb92aa4a" providerId="Windows Live" clId="Web-{50F2ED46-EF84-4583-9405-ABDA95A1162C}" dt="2024-01-15T09:21:07.636" v="404"/>
          <ac:picMkLst>
            <pc:docMk/>
            <pc:sldMk cId="2996189408" sldId="327"/>
            <ac:picMk id="6" creationId="{9AAA0B5F-9ACA-4A05-B219-6380DB71CB0E}"/>
          </ac:picMkLst>
        </pc:picChg>
        <pc:picChg chg="del">
          <ac:chgData name="Florent Morselli" userId="940af3a2eb92aa4a" providerId="Windows Live" clId="Web-{50F2ED46-EF84-4583-9405-ABDA95A1162C}" dt="2024-01-15T09:21:06.229" v="403"/>
          <ac:picMkLst>
            <pc:docMk/>
            <pc:sldMk cId="2996189408" sldId="327"/>
            <ac:picMk id="7" creationId="{2205A54D-E6B8-5957-67A7-EFC2163B56B0}"/>
          </ac:picMkLst>
        </pc:picChg>
        <pc:picChg chg="del mod">
          <ac:chgData name="Florent Morselli" userId="940af3a2eb92aa4a" providerId="Windows Live" clId="Web-{50F2ED46-EF84-4583-9405-ABDA95A1162C}" dt="2024-01-15T09:23:43.641" v="418"/>
          <ac:picMkLst>
            <pc:docMk/>
            <pc:sldMk cId="2996189408" sldId="327"/>
            <ac:picMk id="8" creationId="{DCB95BF0-1703-AA2A-B092-E42757466CEA}"/>
          </ac:picMkLst>
        </pc:picChg>
        <pc:picChg chg="del">
          <ac:chgData name="Florent Morselli" userId="940af3a2eb92aa4a" providerId="Windows Live" clId="Web-{50F2ED46-EF84-4583-9405-ABDA95A1162C}" dt="2024-01-15T09:21:04.683" v="402"/>
          <ac:picMkLst>
            <pc:docMk/>
            <pc:sldMk cId="2996189408" sldId="327"/>
            <ac:picMk id="9" creationId="{C2650F1D-6D2A-F2E3-1A48-735B8E367A80}"/>
          </ac:picMkLst>
        </pc:picChg>
      </pc:sldChg>
      <pc:sldChg chg="delSp modSp add replId">
        <pc:chgData name="Florent Morselli" userId="940af3a2eb92aa4a" providerId="Windows Live" clId="Web-{50F2ED46-EF84-4583-9405-ABDA95A1162C}" dt="2024-01-15T09:24:11.439" v="433" actId="20577"/>
        <pc:sldMkLst>
          <pc:docMk/>
          <pc:sldMk cId="4038429495" sldId="328"/>
        </pc:sldMkLst>
        <pc:spChg chg="mod">
          <ac:chgData name="Florent Morselli" userId="940af3a2eb92aa4a" providerId="Windows Live" clId="Web-{50F2ED46-EF84-4583-9405-ABDA95A1162C}" dt="2024-01-15T09:24:11.439" v="433" actId="20577"/>
          <ac:spMkLst>
            <pc:docMk/>
            <pc:sldMk cId="4038429495" sldId="328"/>
            <ac:spMk id="5" creationId="{EEE22D7F-8D8E-068A-9E91-70CB1E4A9784}"/>
          </ac:spMkLst>
        </pc:spChg>
        <pc:picChg chg="del mod">
          <ac:chgData name="Florent Morselli" userId="940af3a2eb92aa4a" providerId="Windows Live" clId="Web-{50F2ED46-EF84-4583-9405-ABDA95A1162C}" dt="2024-01-15T09:23:44.891" v="419"/>
          <ac:picMkLst>
            <pc:docMk/>
            <pc:sldMk cId="4038429495" sldId="328"/>
            <ac:picMk id="4" creationId="{8C77091C-75E3-F3BF-02A0-EB11535342D2}"/>
          </ac:picMkLst>
        </pc:picChg>
        <pc:picChg chg="del mod">
          <ac:chgData name="Florent Morselli" userId="940af3a2eb92aa4a" providerId="Windows Live" clId="Web-{50F2ED46-EF84-4583-9405-ABDA95A1162C}" dt="2024-01-15T09:23:25.562" v="415"/>
          <ac:picMkLst>
            <pc:docMk/>
            <pc:sldMk cId="4038429495" sldId="328"/>
            <ac:picMk id="6" creationId="{E57F4740-87A6-07B9-536D-FE1BF716AEF7}"/>
          </ac:picMkLst>
        </pc:picChg>
        <pc:picChg chg="del">
          <ac:chgData name="Florent Morselli" userId="940af3a2eb92aa4a" providerId="Windows Live" clId="Web-{50F2ED46-EF84-4583-9405-ABDA95A1162C}" dt="2024-01-15T09:21:36.574" v="413"/>
          <ac:picMkLst>
            <pc:docMk/>
            <pc:sldMk cId="4038429495" sldId="328"/>
            <ac:picMk id="7" creationId="{345CACC2-B7A4-DD72-BD57-391772EA723A}"/>
          </ac:picMkLst>
        </pc:picChg>
        <pc:picChg chg="del">
          <ac:chgData name="Florent Morselli" userId="940af3a2eb92aa4a" providerId="Windows Live" clId="Web-{50F2ED46-EF84-4583-9405-ABDA95A1162C}" dt="2024-01-15T09:21:35.699" v="412"/>
          <ac:picMkLst>
            <pc:docMk/>
            <pc:sldMk cId="4038429495" sldId="328"/>
            <ac:picMk id="8" creationId="{F31B67BC-0AD6-6077-8774-E303DD68D836}"/>
          </ac:picMkLst>
        </pc:picChg>
        <pc:picChg chg="del">
          <ac:chgData name="Florent Morselli" userId="940af3a2eb92aa4a" providerId="Windows Live" clId="Web-{50F2ED46-EF84-4583-9405-ABDA95A1162C}" dt="2024-01-15T09:21:33.793" v="411"/>
          <ac:picMkLst>
            <pc:docMk/>
            <pc:sldMk cId="4038429495" sldId="328"/>
            <ac:picMk id="9" creationId="{0E68D98B-D983-FE00-B239-D27F919891CF}"/>
          </ac:picMkLst>
        </pc:picChg>
      </pc:sldChg>
      <pc:sldChg chg="delSp modSp add replId">
        <pc:chgData name="Florent Morselli" userId="940af3a2eb92aa4a" providerId="Windows Live" clId="Web-{50F2ED46-EF84-4583-9405-ABDA95A1162C}" dt="2024-01-15T09:24:13.751" v="434" actId="20577"/>
        <pc:sldMkLst>
          <pc:docMk/>
          <pc:sldMk cId="36294279" sldId="329"/>
        </pc:sldMkLst>
        <pc:spChg chg="mod">
          <ac:chgData name="Florent Morselli" userId="940af3a2eb92aa4a" providerId="Windows Live" clId="Web-{50F2ED46-EF84-4583-9405-ABDA95A1162C}" dt="2024-01-15T09:24:13.751" v="434" actId="20577"/>
          <ac:spMkLst>
            <pc:docMk/>
            <pc:sldMk cId="36294279" sldId="329"/>
            <ac:spMk id="5" creationId="{627BF61E-7E31-2B14-2AA1-D979899CE432}"/>
          </ac:spMkLst>
        </pc:spChg>
        <pc:picChg chg="del">
          <ac:chgData name="Florent Morselli" userId="940af3a2eb92aa4a" providerId="Windows Live" clId="Web-{50F2ED46-EF84-4583-9405-ABDA95A1162C}" dt="2024-01-15T09:23:49.282" v="424"/>
          <ac:picMkLst>
            <pc:docMk/>
            <pc:sldMk cId="36294279" sldId="329"/>
            <ac:picMk id="4" creationId="{CF5D394B-E082-6733-8C24-CB23442990CC}"/>
          </ac:picMkLst>
        </pc:picChg>
        <pc:picChg chg="del">
          <ac:chgData name="Florent Morselli" userId="940af3a2eb92aa4a" providerId="Windows Live" clId="Web-{50F2ED46-EF84-4583-9405-ABDA95A1162C}" dt="2024-01-15T09:23:47.766" v="423"/>
          <ac:picMkLst>
            <pc:docMk/>
            <pc:sldMk cId="36294279" sldId="329"/>
            <ac:picMk id="6" creationId="{2D2792EA-BD50-2FBB-7F5A-3FE4D734E404}"/>
          </ac:picMkLst>
        </pc:picChg>
        <pc:picChg chg="del">
          <ac:chgData name="Florent Morselli" userId="940af3a2eb92aa4a" providerId="Windows Live" clId="Web-{50F2ED46-EF84-4583-9405-ABDA95A1162C}" dt="2024-01-15T09:23:47.297" v="422"/>
          <ac:picMkLst>
            <pc:docMk/>
            <pc:sldMk cId="36294279" sldId="329"/>
            <ac:picMk id="7" creationId="{56FCA156-C43A-75D8-A736-4F0B0DD9AA73}"/>
          </ac:picMkLst>
        </pc:picChg>
        <pc:picChg chg="del">
          <ac:chgData name="Florent Morselli" userId="940af3a2eb92aa4a" providerId="Windows Live" clId="Web-{50F2ED46-EF84-4583-9405-ABDA95A1162C}" dt="2024-01-15T09:23:46.657" v="421"/>
          <ac:picMkLst>
            <pc:docMk/>
            <pc:sldMk cId="36294279" sldId="329"/>
            <ac:picMk id="8" creationId="{C16F9E58-7C27-4C73-8688-202EFE36CDFB}"/>
          </ac:picMkLst>
        </pc:picChg>
        <pc:picChg chg="del">
          <ac:chgData name="Florent Morselli" userId="940af3a2eb92aa4a" providerId="Windows Live" clId="Web-{50F2ED46-EF84-4583-9405-ABDA95A1162C}" dt="2024-01-15T09:23:46.297" v="420"/>
          <ac:picMkLst>
            <pc:docMk/>
            <pc:sldMk cId="36294279" sldId="329"/>
            <ac:picMk id="9" creationId="{BC8CB65A-2420-8254-95D9-9A1CE932F47E}"/>
          </ac:picMkLst>
        </pc:picChg>
      </pc:sldChg>
      <pc:sldChg chg="delSp modSp add replId">
        <pc:chgData name="Florent Morselli" userId="940af3a2eb92aa4a" providerId="Windows Live" clId="Web-{50F2ED46-EF84-4583-9405-ABDA95A1162C}" dt="2024-01-15T09:24:32.815" v="437" actId="20577"/>
        <pc:sldMkLst>
          <pc:docMk/>
          <pc:sldMk cId="1332357563" sldId="330"/>
        </pc:sldMkLst>
        <pc:spChg chg="mod">
          <ac:chgData name="Florent Morselli" userId="940af3a2eb92aa4a" providerId="Windows Live" clId="Web-{50F2ED46-EF84-4583-9405-ABDA95A1162C}" dt="2024-01-15T09:24:32.815" v="437" actId="20577"/>
          <ac:spMkLst>
            <pc:docMk/>
            <pc:sldMk cId="1332357563" sldId="330"/>
            <ac:spMk id="5" creationId="{26173125-AB31-C577-ADFD-D197C79101C0}"/>
          </ac:spMkLst>
        </pc:spChg>
        <pc:picChg chg="del">
          <ac:chgData name="Florent Morselli" userId="940af3a2eb92aa4a" providerId="Windows Live" clId="Web-{50F2ED46-EF84-4583-9405-ABDA95A1162C}" dt="2024-01-15T09:23:56.829" v="430"/>
          <ac:picMkLst>
            <pc:docMk/>
            <pc:sldMk cId="1332357563" sldId="330"/>
            <ac:picMk id="4" creationId="{A28AC4B5-F2CF-669A-EB67-2EC686C79B05}"/>
          </ac:picMkLst>
        </pc:picChg>
        <pc:picChg chg="mod">
          <ac:chgData name="Florent Morselli" userId="940af3a2eb92aa4a" providerId="Windows Live" clId="Web-{50F2ED46-EF84-4583-9405-ABDA95A1162C}" dt="2024-01-15T09:24:04.189" v="431" actId="1076"/>
          <ac:picMkLst>
            <pc:docMk/>
            <pc:sldMk cId="1332357563" sldId="330"/>
            <ac:picMk id="6" creationId="{2423B59D-AE60-4B7D-D6B8-0660219615FC}"/>
          </ac:picMkLst>
        </pc:picChg>
        <pc:picChg chg="del mod">
          <ac:chgData name="Florent Morselli" userId="940af3a2eb92aa4a" providerId="Windows Live" clId="Web-{50F2ED46-EF84-4583-9405-ABDA95A1162C}" dt="2024-01-15T09:23:55.485" v="428"/>
          <ac:picMkLst>
            <pc:docMk/>
            <pc:sldMk cId="1332357563" sldId="330"/>
            <ac:picMk id="7" creationId="{59E9F1AE-C9C6-7296-CED7-63AFD52E04DC}"/>
          </ac:picMkLst>
        </pc:picChg>
        <pc:picChg chg="del">
          <ac:chgData name="Florent Morselli" userId="940af3a2eb92aa4a" providerId="Windows Live" clId="Web-{50F2ED46-EF84-4583-9405-ABDA95A1162C}" dt="2024-01-15T09:23:52.891" v="426"/>
          <ac:picMkLst>
            <pc:docMk/>
            <pc:sldMk cId="1332357563" sldId="330"/>
            <ac:picMk id="8" creationId="{3C173ACB-4D2B-54A1-5061-EA07FB3D1F32}"/>
          </ac:picMkLst>
        </pc:picChg>
        <pc:picChg chg="del">
          <ac:chgData name="Florent Morselli" userId="940af3a2eb92aa4a" providerId="Windows Live" clId="Web-{50F2ED46-EF84-4583-9405-ABDA95A1162C}" dt="2024-01-15T09:23:52.016" v="425"/>
          <ac:picMkLst>
            <pc:docMk/>
            <pc:sldMk cId="1332357563" sldId="330"/>
            <ac:picMk id="9" creationId="{9812D26C-DC3D-4BC4-E44C-1CF394B40838}"/>
          </ac:picMkLst>
        </pc:picChg>
      </pc:sldChg>
      <pc:sldChg chg="delSp modSp add replId">
        <pc:chgData name="Florent Morselli" userId="940af3a2eb92aa4a" providerId="Windows Live" clId="Web-{50F2ED46-EF84-4583-9405-ABDA95A1162C}" dt="2024-01-15T09:38:43.624" v="530" actId="20577"/>
        <pc:sldMkLst>
          <pc:docMk/>
          <pc:sldMk cId="1530597673" sldId="331"/>
        </pc:sldMkLst>
        <pc:spChg chg="mod">
          <ac:chgData name="Florent Morselli" userId="940af3a2eb92aa4a" providerId="Windows Live" clId="Web-{50F2ED46-EF84-4583-9405-ABDA95A1162C}" dt="2024-01-15T09:38:43.624" v="530" actId="20577"/>
          <ac:spMkLst>
            <pc:docMk/>
            <pc:sldMk cId="1530597673" sldId="331"/>
            <ac:spMk id="5" creationId="{BBF365F3-AAB4-54F1-A36C-31203C95AE8F}"/>
          </ac:spMkLst>
        </pc:spChg>
        <pc:picChg chg="del">
          <ac:chgData name="Florent Morselli" userId="940af3a2eb92aa4a" providerId="Windows Live" clId="Web-{50F2ED46-EF84-4583-9405-ABDA95A1162C}" dt="2024-01-15T09:25:02.284" v="439"/>
          <ac:picMkLst>
            <pc:docMk/>
            <pc:sldMk cId="1530597673" sldId="331"/>
            <ac:picMk id="6" creationId="{14C9CEDC-C321-58F6-9D98-CA9D872829F2}"/>
          </ac:picMkLst>
        </pc:picChg>
      </pc:sldChg>
      <pc:sldChg chg="modSp add replId">
        <pc:chgData name="Florent Morselli" userId="940af3a2eb92aa4a" providerId="Windows Live" clId="Web-{50F2ED46-EF84-4583-9405-ABDA95A1162C}" dt="2024-01-15T09:42:06.319" v="626" actId="20577"/>
        <pc:sldMkLst>
          <pc:docMk/>
          <pc:sldMk cId="855906271" sldId="332"/>
        </pc:sldMkLst>
        <pc:spChg chg="mod">
          <ac:chgData name="Florent Morselli" userId="940af3a2eb92aa4a" providerId="Windows Live" clId="Web-{50F2ED46-EF84-4583-9405-ABDA95A1162C}" dt="2024-01-15T09:42:06.319" v="626" actId="20577"/>
          <ac:spMkLst>
            <pc:docMk/>
            <pc:sldMk cId="855906271" sldId="332"/>
            <ac:spMk id="5" creationId="{A7819CBA-63ED-C45B-D8A4-C8FCD353B2B1}"/>
          </ac:spMkLst>
        </pc:spChg>
      </pc:sldChg>
      <pc:sldChg chg="addSp delSp modSp add replId">
        <pc:chgData name="Florent Morselli" userId="940af3a2eb92aa4a" providerId="Windows Live" clId="Web-{50F2ED46-EF84-4583-9405-ABDA95A1162C}" dt="2024-01-15T09:43:51.416" v="633" actId="14100"/>
        <pc:sldMkLst>
          <pc:docMk/>
          <pc:sldMk cId="3498866210" sldId="333"/>
        </pc:sldMkLst>
        <pc:spChg chg="add del">
          <ac:chgData name="Florent Morselli" userId="940af3a2eb92aa4a" providerId="Windows Live" clId="Web-{50F2ED46-EF84-4583-9405-ABDA95A1162C}" dt="2024-01-15T09:43:34.041" v="629"/>
          <ac:spMkLst>
            <pc:docMk/>
            <pc:sldMk cId="3498866210" sldId="333"/>
            <ac:spMk id="3" creationId="{7A76642B-2D1A-2EA4-C231-676C6036CC26}"/>
          </ac:spMkLst>
        </pc:spChg>
        <pc:spChg chg="add del mod">
          <ac:chgData name="Florent Morselli" userId="940af3a2eb92aa4a" providerId="Windows Live" clId="Web-{50F2ED46-EF84-4583-9405-ABDA95A1162C}" dt="2024-01-15T09:43:34.041" v="629"/>
          <ac:spMkLst>
            <pc:docMk/>
            <pc:sldMk cId="3498866210" sldId="333"/>
            <ac:spMk id="4" creationId="{60AF100D-1AD3-1DF3-2F11-EA0A76FA37CA}"/>
          </ac:spMkLst>
        </pc:spChg>
        <pc:spChg chg="del">
          <ac:chgData name="Florent Morselli" userId="940af3a2eb92aa4a" providerId="Windows Live" clId="Web-{50F2ED46-EF84-4583-9405-ABDA95A1162C}" dt="2024-01-15T09:43:37.806" v="630"/>
          <ac:spMkLst>
            <pc:docMk/>
            <pc:sldMk cId="3498866210" sldId="333"/>
            <ac:spMk id="5" creationId="{41956203-6551-0EF5-2CB0-700810FE7A53}"/>
          </ac:spMkLst>
        </pc:spChg>
        <pc:picChg chg="add mod">
          <ac:chgData name="Florent Morselli" userId="940af3a2eb92aa4a" providerId="Windows Live" clId="Web-{50F2ED46-EF84-4583-9405-ABDA95A1162C}" dt="2024-01-15T09:43:51.416" v="633" actId="14100"/>
          <ac:picMkLst>
            <pc:docMk/>
            <pc:sldMk cId="3498866210" sldId="333"/>
            <ac:picMk id="6" creationId="{BA9F24CD-BFD5-62FB-DA19-CE0AB729FA04}"/>
          </ac:picMkLst>
        </pc:picChg>
      </pc:sldChg>
      <pc:sldChg chg="addSp delSp modSp add replId">
        <pc:chgData name="Florent Morselli" userId="940af3a2eb92aa4a" providerId="Windows Live" clId="Web-{50F2ED46-EF84-4583-9405-ABDA95A1162C}" dt="2024-01-15T09:46:00.280" v="649" actId="14100"/>
        <pc:sldMkLst>
          <pc:docMk/>
          <pc:sldMk cId="2989148074" sldId="334"/>
        </pc:sldMkLst>
        <pc:spChg chg="del">
          <ac:chgData name="Florent Morselli" userId="940af3a2eb92aa4a" providerId="Windows Live" clId="Web-{50F2ED46-EF84-4583-9405-ABDA95A1162C}" dt="2024-01-15T09:45:25.951" v="645"/>
          <ac:spMkLst>
            <pc:docMk/>
            <pc:sldMk cId="2989148074" sldId="334"/>
            <ac:spMk id="2" creationId="{0DE91268-EE3D-899B-C5AB-DA702A8EFD05}"/>
          </ac:spMkLst>
        </pc:spChg>
        <pc:spChg chg="add mod">
          <ac:chgData name="Florent Morselli" userId="940af3a2eb92aa4a" providerId="Windows Live" clId="Web-{50F2ED46-EF84-4583-9405-ABDA95A1162C}" dt="2024-01-15T09:46:00.280" v="649" actId="14100"/>
          <ac:spMkLst>
            <pc:docMk/>
            <pc:sldMk cId="2989148074" sldId="334"/>
            <ac:spMk id="4" creationId="{2C4E3C44-9E27-8597-2629-BFC39D830572}"/>
          </ac:spMkLst>
        </pc:spChg>
      </pc:sldChg>
    </pc:docChg>
  </pc:docChgLst>
  <pc:docChgLst>
    <pc:chgData name="Florent Morselli" userId="940af3a2eb92aa4a" providerId="LiveId" clId="{BD06A281-4130-40F9-9936-A1752FA5ADA2}"/>
    <pc:docChg chg="undo redo custSel addSld delSld modSld sldOrd modMainMaster">
      <pc:chgData name="Florent Morselli" userId="940af3a2eb92aa4a" providerId="LiveId" clId="{BD06A281-4130-40F9-9936-A1752FA5ADA2}" dt="2024-03-29T05:49:52.865" v="13821" actId="14100"/>
      <pc:docMkLst>
        <pc:docMk/>
      </pc:docMkLst>
      <pc:sldChg chg="delSp modSp del mod">
        <pc:chgData name="Florent Morselli" userId="940af3a2eb92aa4a" providerId="LiveId" clId="{BD06A281-4130-40F9-9936-A1752FA5ADA2}" dt="2023-12-22T19:13:51.243" v="709" actId="47"/>
        <pc:sldMkLst>
          <pc:docMk/>
          <pc:sldMk cId="3391960758" sldId="257"/>
        </pc:sldMkLst>
        <pc:spChg chg="del mod">
          <ac:chgData name="Florent Morselli" userId="940af3a2eb92aa4a" providerId="LiveId" clId="{BD06A281-4130-40F9-9936-A1752FA5ADA2}" dt="2023-12-22T19:13:49.546" v="708"/>
          <ac:spMkLst>
            <pc:docMk/>
            <pc:sldMk cId="3391960758" sldId="257"/>
            <ac:spMk id="2" creationId="{B158CAAA-EC3E-BFF9-347E-3A3EA3F3A4F1}"/>
          </ac:spMkLst>
        </pc:spChg>
      </pc:sldChg>
      <pc:sldChg chg="addSp delSp modSp mod">
        <pc:chgData name="Florent Morselli" userId="940af3a2eb92aa4a" providerId="LiveId" clId="{BD06A281-4130-40F9-9936-A1752FA5ADA2}" dt="2023-12-22T19:02:37.370" v="386" actId="207"/>
        <pc:sldMkLst>
          <pc:docMk/>
          <pc:sldMk cId="154778332" sldId="258"/>
        </pc:sldMkLst>
        <pc:spChg chg="mod">
          <ac:chgData name="Florent Morselli" userId="940af3a2eb92aa4a" providerId="LiveId" clId="{BD06A281-4130-40F9-9936-A1752FA5ADA2}" dt="2023-12-22T19:02:37.370" v="386" actId="207"/>
          <ac:spMkLst>
            <pc:docMk/>
            <pc:sldMk cId="154778332" sldId="258"/>
            <ac:spMk id="2" creationId="{38A27601-091B-9FC8-85E4-81BDF89432C7}"/>
          </ac:spMkLst>
        </pc:spChg>
        <pc:grpChg chg="mod">
          <ac:chgData name="Florent Morselli" userId="940af3a2eb92aa4a" providerId="LiveId" clId="{BD06A281-4130-40F9-9936-A1752FA5ADA2}" dt="2023-12-22T19:01:19.313" v="379"/>
          <ac:grpSpMkLst>
            <pc:docMk/>
            <pc:sldMk cId="154778332" sldId="258"/>
            <ac:grpSpMk id="11" creationId="{FDEC12BF-4C16-A4B5-E36F-530A422C64A6}"/>
          </ac:grpSpMkLst>
        </pc:grpChg>
        <pc:picChg chg="add mod">
          <ac:chgData name="Florent Morselli" userId="940af3a2eb92aa4a" providerId="LiveId" clId="{BD06A281-4130-40F9-9936-A1752FA5ADA2}" dt="2023-12-22T18:57:58.735" v="367" actId="1076"/>
          <ac:picMkLst>
            <pc:docMk/>
            <pc:sldMk cId="154778332" sldId="258"/>
            <ac:picMk id="4" creationId="{945E60BA-0395-7C07-62C4-866949FCA677}"/>
          </ac:picMkLst>
        </pc:picChg>
        <pc:inkChg chg="add del">
          <ac:chgData name="Florent Morselli" userId="940af3a2eb92aa4a" providerId="LiveId" clId="{BD06A281-4130-40F9-9936-A1752FA5ADA2}" dt="2023-12-22T19:00:41.348" v="371" actId="9405"/>
          <ac:inkMkLst>
            <pc:docMk/>
            <pc:sldMk cId="154778332" sldId="258"/>
            <ac:inkMk id="5" creationId="{15E7DF07-B61E-FA0E-E435-23C169127FFB}"/>
          </ac:inkMkLst>
        </pc:inkChg>
        <pc:inkChg chg="add del">
          <ac:chgData name="Florent Morselli" userId="940af3a2eb92aa4a" providerId="LiveId" clId="{BD06A281-4130-40F9-9936-A1752FA5ADA2}" dt="2023-12-22T19:00:40.935" v="370" actId="9405"/>
          <ac:inkMkLst>
            <pc:docMk/>
            <pc:sldMk cId="154778332" sldId="258"/>
            <ac:inkMk id="6" creationId="{8C566C1B-CBB0-6610-D4C7-203EA049CF5B}"/>
          </ac:inkMkLst>
        </pc:inkChg>
        <pc:inkChg chg="add del">
          <ac:chgData name="Florent Morselli" userId="940af3a2eb92aa4a" providerId="LiveId" clId="{BD06A281-4130-40F9-9936-A1752FA5ADA2}" dt="2023-12-22T19:01:50.872" v="382" actId="478"/>
          <ac:inkMkLst>
            <pc:docMk/>
            <pc:sldMk cId="154778332" sldId="258"/>
            <ac:inkMk id="7" creationId="{9F55BC0A-963F-AB25-A09C-8A796A01DC3B}"/>
          </ac:inkMkLst>
        </pc:inkChg>
        <pc:inkChg chg="add del">
          <ac:chgData name="Florent Morselli" userId="940af3a2eb92aa4a" providerId="LiveId" clId="{BD06A281-4130-40F9-9936-A1752FA5ADA2}" dt="2023-12-22T19:01:09.689" v="374" actId="9405"/>
          <ac:inkMkLst>
            <pc:docMk/>
            <pc:sldMk cId="154778332" sldId="258"/>
            <ac:inkMk id="8" creationId="{5C8496B8-EB93-AACE-4D6C-E1F5073477EB}"/>
          </ac:inkMkLst>
        </pc:inkChg>
        <pc:inkChg chg="add del mod">
          <ac:chgData name="Florent Morselli" userId="940af3a2eb92aa4a" providerId="LiveId" clId="{BD06A281-4130-40F9-9936-A1752FA5ADA2}" dt="2023-12-22T19:01:19.495" v="380" actId="9405"/>
          <ac:inkMkLst>
            <pc:docMk/>
            <pc:sldMk cId="154778332" sldId="258"/>
            <ac:inkMk id="9" creationId="{271A1CD8-C5C0-F803-A44F-5C4C3CE8824D}"/>
          </ac:inkMkLst>
        </pc:inkChg>
        <pc:inkChg chg="add del mod">
          <ac:chgData name="Florent Morselli" userId="940af3a2eb92aa4a" providerId="LiveId" clId="{BD06A281-4130-40F9-9936-A1752FA5ADA2}" dt="2023-12-22T19:01:19.313" v="379"/>
          <ac:inkMkLst>
            <pc:docMk/>
            <pc:sldMk cId="154778332" sldId="258"/>
            <ac:inkMk id="10" creationId="{AB58D920-E850-D6AB-BFB1-5E3E9A9CFDFB}"/>
          </ac:inkMkLst>
        </pc:inkChg>
        <pc:inkChg chg="add mod">
          <ac:chgData name="Florent Morselli" userId="940af3a2eb92aa4a" providerId="LiveId" clId="{BD06A281-4130-40F9-9936-A1752FA5ADA2}" dt="2023-12-22T19:01:55.940" v="383" actId="1076"/>
          <ac:inkMkLst>
            <pc:docMk/>
            <pc:sldMk cId="154778332" sldId="258"/>
            <ac:inkMk id="12" creationId="{85AEE0A8-203C-F8A2-BFCB-8BF03BB53987}"/>
          </ac:inkMkLst>
        </pc:inkChg>
      </pc:sldChg>
      <pc:sldChg chg="addSp delSp modSp mod">
        <pc:chgData name="Florent Morselli" userId="940af3a2eb92aa4a" providerId="LiveId" clId="{BD06A281-4130-40F9-9936-A1752FA5ADA2}" dt="2024-01-21T14:46:01.881" v="8699" actId="6549"/>
        <pc:sldMkLst>
          <pc:docMk/>
          <pc:sldMk cId="3689950864" sldId="259"/>
        </pc:sldMkLst>
        <pc:spChg chg="add del mod">
          <ac:chgData name="Florent Morselli" userId="940af3a2eb92aa4a" providerId="LiveId" clId="{BD06A281-4130-40F9-9936-A1752FA5ADA2}" dt="2023-12-22T19:06:42.163" v="512" actId="478"/>
          <ac:spMkLst>
            <pc:docMk/>
            <pc:sldMk cId="3689950864" sldId="259"/>
            <ac:spMk id="17" creationId="{0362A979-EC6F-CA1D-F5B9-AD681852060C}"/>
          </ac:spMkLst>
        </pc:spChg>
        <pc:spChg chg="mod">
          <ac:chgData name="Florent Morselli" userId="940af3a2eb92aa4a" providerId="LiveId" clId="{BD06A281-4130-40F9-9936-A1752FA5ADA2}" dt="2024-01-21T14:46:01.881" v="8699" actId="6549"/>
          <ac:spMkLst>
            <pc:docMk/>
            <pc:sldMk cId="3689950864" sldId="259"/>
            <ac:spMk id="21" creationId="{1B202439-5929-3B32-73A6-916FB99DCB12}"/>
          </ac:spMkLst>
        </pc:spChg>
        <pc:spChg chg="add del mod">
          <ac:chgData name="Florent Morselli" userId="940af3a2eb92aa4a" providerId="LiveId" clId="{BD06A281-4130-40F9-9936-A1752FA5ADA2}" dt="2024-01-12T09:02:45.487" v="3373" actId="478"/>
          <ac:spMkLst>
            <pc:docMk/>
            <pc:sldMk cId="3689950864" sldId="259"/>
            <ac:spMk id="22" creationId="{ACC2378F-6935-1E35-D300-EE9475982CBE}"/>
          </ac:spMkLst>
        </pc:spChg>
        <pc:spChg chg="add del mod">
          <ac:chgData name="Florent Morselli" userId="940af3a2eb92aa4a" providerId="LiveId" clId="{BD06A281-4130-40F9-9936-A1752FA5ADA2}" dt="2024-01-12T09:02:42.469" v="3371" actId="478"/>
          <ac:spMkLst>
            <pc:docMk/>
            <pc:sldMk cId="3689950864" sldId="259"/>
            <ac:spMk id="25" creationId="{5076F2F2-0C38-B06B-8725-2C15F964A57A}"/>
          </ac:spMkLst>
        </pc:spChg>
        <pc:spChg chg="add del mod">
          <ac:chgData name="Florent Morselli" userId="940af3a2eb92aa4a" providerId="LiveId" clId="{BD06A281-4130-40F9-9936-A1752FA5ADA2}" dt="2024-01-12T09:02:37.487" v="3369" actId="478"/>
          <ac:spMkLst>
            <pc:docMk/>
            <pc:sldMk cId="3689950864" sldId="259"/>
            <ac:spMk id="26" creationId="{D2B7F318-6073-3980-EE06-361401FA6DA3}"/>
          </ac:spMkLst>
        </pc:spChg>
        <pc:picChg chg="add mod">
          <ac:chgData name="Florent Morselli" userId="940af3a2eb92aa4a" providerId="LiveId" clId="{BD06A281-4130-40F9-9936-A1752FA5ADA2}" dt="2024-01-12T09:08:10.775" v="3445"/>
          <ac:picMkLst>
            <pc:docMk/>
            <pc:sldMk cId="3689950864" sldId="259"/>
            <ac:picMk id="2" creationId="{A983B15D-68AD-BE67-B5F4-E04F9846E0AD}"/>
          </ac:picMkLst>
        </pc:picChg>
        <pc:picChg chg="add del mod">
          <ac:chgData name="Florent Morselli" userId="940af3a2eb92aa4a" providerId="LiveId" clId="{BD06A281-4130-40F9-9936-A1752FA5ADA2}" dt="2023-12-22T19:04:58.278" v="497" actId="478"/>
          <ac:picMkLst>
            <pc:docMk/>
            <pc:sldMk cId="3689950864" sldId="259"/>
            <ac:picMk id="3" creationId="{ECE359A6-2B9C-F256-A342-BA2349F651B2}"/>
          </ac:picMkLst>
        </pc:picChg>
        <pc:picChg chg="add del mod">
          <ac:chgData name="Florent Morselli" userId="940af3a2eb92aa4a" providerId="LiveId" clId="{BD06A281-4130-40F9-9936-A1752FA5ADA2}" dt="2024-01-12T09:02:47" v="3374" actId="478"/>
          <ac:picMkLst>
            <pc:docMk/>
            <pc:sldMk cId="3689950864" sldId="259"/>
            <ac:picMk id="5" creationId="{4E93EAB0-0433-F071-E94C-EAC2264D0A7B}"/>
          </ac:picMkLst>
        </pc:picChg>
        <pc:picChg chg="add del mod">
          <ac:chgData name="Florent Morselli" userId="940af3a2eb92aa4a" providerId="LiveId" clId="{BD06A281-4130-40F9-9936-A1752FA5ADA2}" dt="2024-01-12T09:02:40.253" v="3370" actId="478"/>
          <ac:picMkLst>
            <pc:docMk/>
            <pc:sldMk cId="3689950864" sldId="259"/>
            <ac:picMk id="7" creationId="{8DE8A58A-D1C0-CBD3-945D-4B16D8324BD5}"/>
          </ac:picMkLst>
        </pc:picChg>
        <pc:picChg chg="add del mod">
          <ac:chgData name="Florent Morselli" userId="940af3a2eb92aa4a" providerId="LiveId" clId="{BD06A281-4130-40F9-9936-A1752FA5ADA2}" dt="2023-12-22T19:04:47" v="492" actId="478"/>
          <ac:picMkLst>
            <pc:docMk/>
            <pc:sldMk cId="3689950864" sldId="259"/>
            <ac:picMk id="9" creationId="{FD553AD8-A051-4C6D-B579-CB763DEA75F9}"/>
          </ac:picMkLst>
        </pc:picChg>
        <pc:picChg chg="add del mod">
          <ac:chgData name="Florent Morselli" userId="940af3a2eb92aa4a" providerId="LiveId" clId="{BD06A281-4130-40F9-9936-A1752FA5ADA2}" dt="2023-12-22T19:04:45.934" v="491" actId="478"/>
          <ac:picMkLst>
            <pc:docMk/>
            <pc:sldMk cId="3689950864" sldId="259"/>
            <ac:picMk id="11" creationId="{7525D44C-2290-FF53-CD9B-B16C631E7C6D}"/>
          </ac:picMkLst>
        </pc:picChg>
        <pc:cxnChg chg="add del mod">
          <ac:chgData name="Florent Morselli" userId="940af3a2eb92aa4a" providerId="LiveId" clId="{BD06A281-4130-40F9-9936-A1752FA5ADA2}" dt="2023-12-22T19:05:50.238" v="507" actId="478"/>
          <ac:cxnSpMkLst>
            <pc:docMk/>
            <pc:sldMk cId="3689950864" sldId="259"/>
            <ac:cxnSpMk id="13" creationId="{F05083CB-66A5-B34F-22B1-84081CCCD48B}"/>
          </ac:cxnSpMkLst>
        </pc:cxnChg>
        <pc:cxnChg chg="add del mod">
          <ac:chgData name="Florent Morselli" userId="940af3a2eb92aa4a" providerId="LiveId" clId="{BD06A281-4130-40F9-9936-A1752FA5ADA2}" dt="2023-12-22T19:07:24.134" v="519" actId="478"/>
          <ac:cxnSpMkLst>
            <pc:docMk/>
            <pc:sldMk cId="3689950864" sldId="259"/>
            <ac:cxnSpMk id="19" creationId="{07792317-712C-2BA8-3787-A98E2C8C51A2}"/>
          </ac:cxnSpMkLst>
        </pc:cxnChg>
        <pc:cxnChg chg="add del mod">
          <ac:chgData name="Florent Morselli" userId="940af3a2eb92aa4a" providerId="LiveId" clId="{BD06A281-4130-40F9-9936-A1752FA5ADA2}" dt="2024-01-12T09:02:44.257" v="3372" actId="478"/>
          <ac:cxnSpMkLst>
            <pc:docMk/>
            <pc:sldMk cId="3689950864" sldId="259"/>
            <ac:cxnSpMk id="24" creationId="{5C66DA42-F44D-6FD4-199E-12BD210B8C85}"/>
          </ac:cxnSpMkLst>
        </pc:cxnChg>
      </pc:sldChg>
      <pc:sldChg chg="delSp del">
        <pc:chgData name="Florent Morselli" userId="940af3a2eb92aa4a" providerId="LiveId" clId="{BD06A281-4130-40F9-9936-A1752FA5ADA2}" dt="2023-12-22T19:13:18.410" v="657" actId="47"/>
        <pc:sldMkLst>
          <pc:docMk/>
          <pc:sldMk cId="3269799346" sldId="260"/>
        </pc:sldMkLst>
        <pc:spChg chg="del">
          <ac:chgData name="Florent Morselli" userId="940af3a2eb92aa4a" providerId="LiveId" clId="{BD06A281-4130-40F9-9936-A1752FA5ADA2}" dt="2023-12-22T19:12:26.102" v="612" actId="478"/>
          <ac:spMkLst>
            <pc:docMk/>
            <pc:sldMk cId="3269799346" sldId="260"/>
            <ac:spMk id="21" creationId="{1B202439-5929-3B32-73A6-916FB99DCB12}"/>
          </ac:spMkLst>
        </pc:spChg>
      </pc:sldChg>
      <pc:sldChg chg="modSp del mod ord">
        <pc:chgData name="Florent Morselli" userId="940af3a2eb92aa4a" providerId="LiveId" clId="{BD06A281-4130-40F9-9936-A1752FA5ADA2}" dt="2023-12-22T19:13:15.992" v="656" actId="47"/>
        <pc:sldMkLst>
          <pc:docMk/>
          <pc:sldMk cId="3128031476" sldId="261"/>
        </pc:sldMkLst>
        <pc:spChg chg="mod">
          <ac:chgData name="Florent Morselli" userId="940af3a2eb92aa4a" providerId="LiveId" clId="{BD06A281-4130-40F9-9936-A1752FA5ADA2}" dt="2023-12-22T19:12:53.807" v="654" actId="20577"/>
          <ac:spMkLst>
            <pc:docMk/>
            <pc:sldMk cId="3128031476" sldId="261"/>
            <ac:spMk id="2" creationId="{30418F7D-E75B-4652-4B71-5F6A21C54D90}"/>
          </ac:spMkLst>
        </pc:spChg>
      </pc:sldChg>
      <pc:sldChg chg="del">
        <pc:chgData name="Florent Morselli" userId="940af3a2eb92aa4a" providerId="LiveId" clId="{BD06A281-4130-40F9-9936-A1752FA5ADA2}" dt="2023-12-22T19:15:06.292" v="817" actId="47"/>
        <pc:sldMkLst>
          <pc:docMk/>
          <pc:sldMk cId="2700682673" sldId="262"/>
        </pc:sldMkLst>
      </pc:sldChg>
      <pc:sldChg chg="del">
        <pc:chgData name="Florent Morselli" userId="940af3a2eb92aa4a" providerId="LiveId" clId="{BD06A281-4130-40F9-9936-A1752FA5ADA2}" dt="2023-12-22T19:15:06.730" v="818" actId="47"/>
        <pc:sldMkLst>
          <pc:docMk/>
          <pc:sldMk cId="3624603321" sldId="263"/>
        </pc:sldMkLst>
      </pc:sldChg>
      <pc:sldChg chg="del">
        <pc:chgData name="Florent Morselli" userId="940af3a2eb92aa4a" providerId="LiveId" clId="{BD06A281-4130-40F9-9936-A1752FA5ADA2}" dt="2023-12-22T19:15:09.185" v="821" actId="47"/>
        <pc:sldMkLst>
          <pc:docMk/>
          <pc:sldMk cId="680630052" sldId="264"/>
        </pc:sldMkLst>
      </pc:sldChg>
      <pc:sldChg chg="addSp delSp modSp mod setBg">
        <pc:chgData name="Florent Morselli" userId="940af3a2eb92aa4a" providerId="LiveId" clId="{BD06A281-4130-40F9-9936-A1752FA5ADA2}" dt="2024-01-19T20:32:24.784" v="7426" actId="478"/>
        <pc:sldMkLst>
          <pc:docMk/>
          <pc:sldMk cId="1837988789" sldId="265"/>
        </pc:sldMkLst>
        <pc:spChg chg="mod">
          <ac:chgData name="Florent Morselli" userId="940af3a2eb92aa4a" providerId="LiveId" clId="{BD06A281-4130-40F9-9936-A1752FA5ADA2}" dt="2024-01-12T09:01:25.886" v="3366" actId="1076"/>
          <ac:spMkLst>
            <pc:docMk/>
            <pc:sldMk cId="1837988789" sldId="265"/>
            <ac:spMk id="2" creationId="{F7224EB8-16F7-2CF0-0CBB-83944429CE74}"/>
          </ac:spMkLst>
        </pc:spChg>
        <pc:spChg chg="del">
          <ac:chgData name="Florent Morselli" userId="940af3a2eb92aa4a" providerId="LiveId" clId="{BD06A281-4130-40F9-9936-A1752FA5ADA2}" dt="2023-12-22T18:14:34.960" v="115" actId="478"/>
          <ac:spMkLst>
            <pc:docMk/>
            <pc:sldMk cId="1837988789" sldId="265"/>
            <ac:spMk id="3" creationId="{5E9D88EA-8CB2-1DE4-A996-75EF52473A0B}"/>
          </ac:spMkLst>
        </pc:spChg>
        <pc:spChg chg="add del">
          <ac:chgData name="Florent Morselli" userId="940af3a2eb92aa4a" providerId="LiveId" clId="{BD06A281-4130-40F9-9936-A1752FA5ADA2}" dt="2024-01-19T20:32:24.784" v="7426" actId="478"/>
          <ac:spMkLst>
            <pc:docMk/>
            <pc:sldMk cId="1837988789" sldId="265"/>
            <ac:spMk id="4" creationId="{962A6F56-7001-5F18-2C2B-9246ADB40442}"/>
          </ac:spMkLst>
        </pc:spChg>
        <pc:spChg chg="add del mod">
          <ac:chgData name="Florent Morselli" userId="940af3a2eb92aa4a" providerId="LiveId" clId="{BD06A281-4130-40F9-9936-A1752FA5ADA2}" dt="2023-12-22T18:14:35.948" v="116" actId="478"/>
          <ac:spMkLst>
            <pc:docMk/>
            <pc:sldMk cId="1837988789" sldId="265"/>
            <ac:spMk id="5" creationId="{C911C5D5-9411-AD96-E4A5-1BF3A7C6331E}"/>
          </ac:spMkLst>
        </pc:spChg>
      </pc:sldChg>
      <pc:sldChg chg="del">
        <pc:chgData name="Florent Morselli" userId="940af3a2eb92aa4a" providerId="LiveId" clId="{BD06A281-4130-40F9-9936-A1752FA5ADA2}" dt="2023-12-22T19:15:07.230" v="819" actId="47"/>
        <pc:sldMkLst>
          <pc:docMk/>
          <pc:sldMk cId="4204125036" sldId="266"/>
        </pc:sldMkLst>
      </pc:sldChg>
      <pc:sldChg chg="del">
        <pc:chgData name="Florent Morselli" userId="940af3a2eb92aa4a" providerId="LiveId" clId="{BD06A281-4130-40F9-9936-A1752FA5ADA2}" dt="2023-12-22T19:15:07.658" v="820" actId="47"/>
        <pc:sldMkLst>
          <pc:docMk/>
          <pc:sldMk cId="1218960390" sldId="267"/>
        </pc:sldMkLst>
      </pc:sldChg>
      <pc:sldChg chg="del">
        <pc:chgData name="Florent Morselli" userId="940af3a2eb92aa4a" providerId="LiveId" clId="{BD06A281-4130-40F9-9936-A1752FA5ADA2}" dt="2023-12-22T19:15:09.672" v="822" actId="47"/>
        <pc:sldMkLst>
          <pc:docMk/>
          <pc:sldMk cId="2630940217" sldId="268"/>
        </pc:sldMkLst>
      </pc:sldChg>
      <pc:sldChg chg="del">
        <pc:chgData name="Florent Morselli" userId="940af3a2eb92aa4a" providerId="LiveId" clId="{BD06A281-4130-40F9-9936-A1752FA5ADA2}" dt="2023-12-22T19:15:10.977" v="825" actId="47"/>
        <pc:sldMkLst>
          <pc:docMk/>
          <pc:sldMk cId="2657278684" sldId="269"/>
        </pc:sldMkLst>
      </pc:sldChg>
      <pc:sldChg chg="del">
        <pc:chgData name="Florent Morselli" userId="940af3a2eb92aa4a" providerId="LiveId" clId="{BD06A281-4130-40F9-9936-A1752FA5ADA2}" dt="2023-12-22T19:15:11.393" v="826" actId="47"/>
        <pc:sldMkLst>
          <pc:docMk/>
          <pc:sldMk cId="165261730" sldId="271"/>
        </pc:sldMkLst>
      </pc:sldChg>
      <pc:sldChg chg="del">
        <pc:chgData name="Florent Morselli" userId="940af3a2eb92aa4a" providerId="LiveId" clId="{BD06A281-4130-40F9-9936-A1752FA5ADA2}" dt="2023-12-22T19:15:15.901" v="836" actId="47"/>
        <pc:sldMkLst>
          <pc:docMk/>
          <pc:sldMk cId="2166527328" sldId="272"/>
        </pc:sldMkLst>
      </pc:sldChg>
      <pc:sldChg chg="del">
        <pc:chgData name="Florent Morselli" userId="940af3a2eb92aa4a" providerId="LiveId" clId="{BD06A281-4130-40F9-9936-A1752FA5ADA2}" dt="2023-12-22T19:15:10.558" v="824" actId="47"/>
        <pc:sldMkLst>
          <pc:docMk/>
          <pc:sldMk cId="3674305816" sldId="273"/>
        </pc:sldMkLst>
      </pc:sldChg>
      <pc:sldChg chg="del">
        <pc:chgData name="Florent Morselli" userId="940af3a2eb92aa4a" providerId="LiveId" clId="{BD06A281-4130-40F9-9936-A1752FA5ADA2}" dt="2023-12-22T19:15:11.798" v="827" actId="47"/>
        <pc:sldMkLst>
          <pc:docMk/>
          <pc:sldMk cId="1854155797" sldId="274"/>
        </pc:sldMkLst>
      </pc:sldChg>
      <pc:sldChg chg="del">
        <pc:chgData name="Florent Morselli" userId="940af3a2eb92aa4a" providerId="LiveId" clId="{BD06A281-4130-40F9-9936-A1752FA5ADA2}" dt="2023-12-22T19:15:12.611" v="829" actId="47"/>
        <pc:sldMkLst>
          <pc:docMk/>
          <pc:sldMk cId="2071039393" sldId="275"/>
        </pc:sldMkLst>
      </pc:sldChg>
      <pc:sldChg chg="del">
        <pc:chgData name="Florent Morselli" userId="940af3a2eb92aa4a" providerId="LiveId" clId="{BD06A281-4130-40F9-9936-A1752FA5ADA2}" dt="2023-12-22T19:15:13.522" v="832" actId="47"/>
        <pc:sldMkLst>
          <pc:docMk/>
          <pc:sldMk cId="3648669926" sldId="277"/>
        </pc:sldMkLst>
      </pc:sldChg>
      <pc:sldChg chg="del">
        <pc:chgData name="Florent Morselli" userId="940af3a2eb92aa4a" providerId="LiveId" clId="{BD06A281-4130-40F9-9936-A1752FA5ADA2}" dt="2023-12-22T19:15:12.959" v="830" actId="47"/>
        <pc:sldMkLst>
          <pc:docMk/>
          <pc:sldMk cId="1207724586" sldId="278"/>
        </pc:sldMkLst>
      </pc:sldChg>
      <pc:sldChg chg="del">
        <pc:chgData name="Florent Morselli" userId="940af3a2eb92aa4a" providerId="LiveId" clId="{BD06A281-4130-40F9-9936-A1752FA5ADA2}" dt="2023-12-22T19:15:13.778" v="833" actId="47"/>
        <pc:sldMkLst>
          <pc:docMk/>
          <pc:sldMk cId="2097191397" sldId="279"/>
        </pc:sldMkLst>
      </pc:sldChg>
      <pc:sldChg chg="del">
        <pc:chgData name="Florent Morselli" userId="940af3a2eb92aa4a" providerId="LiveId" clId="{BD06A281-4130-40F9-9936-A1752FA5ADA2}" dt="2023-12-22T19:15:13.220" v="831" actId="47"/>
        <pc:sldMkLst>
          <pc:docMk/>
          <pc:sldMk cId="2433728885" sldId="280"/>
        </pc:sldMkLst>
      </pc:sldChg>
      <pc:sldChg chg="del">
        <pc:chgData name="Florent Morselli" userId="940af3a2eb92aa4a" providerId="LiveId" clId="{BD06A281-4130-40F9-9936-A1752FA5ADA2}" dt="2023-12-22T19:15:13.998" v="834" actId="47"/>
        <pc:sldMkLst>
          <pc:docMk/>
          <pc:sldMk cId="3547834246" sldId="281"/>
        </pc:sldMkLst>
      </pc:sldChg>
      <pc:sldChg chg="del">
        <pc:chgData name="Florent Morselli" userId="940af3a2eb92aa4a" providerId="LiveId" clId="{BD06A281-4130-40F9-9936-A1752FA5ADA2}" dt="2023-12-22T19:15:14.225" v="835" actId="47"/>
        <pc:sldMkLst>
          <pc:docMk/>
          <pc:sldMk cId="780587192" sldId="282"/>
        </pc:sldMkLst>
      </pc:sldChg>
      <pc:sldChg chg="del">
        <pc:chgData name="Florent Morselli" userId="940af3a2eb92aa4a" providerId="LiveId" clId="{BD06A281-4130-40F9-9936-A1752FA5ADA2}" dt="2023-12-22T19:15:04.867" v="815" actId="47"/>
        <pc:sldMkLst>
          <pc:docMk/>
          <pc:sldMk cId="1793033444" sldId="283"/>
        </pc:sldMkLst>
      </pc:sldChg>
      <pc:sldChg chg="del">
        <pc:chgData name="Florent Morselli" userId="940af3a2eb92aa4a" providerId="LiveId" clId="{BD06A281-4130-40F9-9936-A1752FA5ADA2}" dt="2023-12-22T19:15:05.486" v="816" actId="47"/>
        <pc:sldMkLst>
          <pc:docMk/>
          <pc:sldMk cId="2382836212" sldId="284"/>
        </pc:sldMkLst>
      </pc:sldChg>
      <pc:sldChg chg="del">
        <pc:chgData name="Florent Morselli" userId="940af3a2eb92aa4a" providerId="LiveId" clId="{BD06A281-4130-40F9-9936-A1752FA5ADA2}" dt="2023-12-22T19:15:12.223" v="828" actId="47"/>
        <pc:sldMkLst>
          <pc:docMk/>
          <pc:sldMk cId="201323611" sldId="285"/>
        </pc:sldMkLst>
      </pc:sldChg>
      <pc:sldChg chg="addSp delSp modSp mod">
        <pc:chgData name="Florent Morselli" userId="940af3a2eb92aa4a" providerId="LiveId" clId="{BD06A281-4130-40F9-9936-A1752FA5ADA2}" dt="2024-01-12T09:01:39.048" v="3367" actId="20577"/>
        <pc:sldMkLst>
          <pc:docMk/>
          <pc:sldMk cId="555563931" sldId="286"/>
        </pc:sldMkLst>
        <pc:spChg chg="add del mod">
          <ac:chgData name="Florent Morselli" userId="940af3a2eb92aa4a" providerId="LiveId" clId="{BD06A281-4130-40F9-9936-A1752FA5ADA2}" dt="2023-12-22T18:23:16.982" v="154"/>
          <ac:spMkLst>
            <pc:docMk/>
            <pc:sldMk cId="555563931" sldId="286"/>
            <ac:spMk id="3" creationId="{99135680-26C2-A987-3748-F58EB67B97F4}"/>
          </ac:spMkLst>
        </pc:spChg>
        <pc:spChg chg="add del mod">
          <ac:chgData name="Florent Morselli" userId="940af3a2eb92aa4a" providerId="LiveId" clId="{BD06A281-4130-40F9-9936-A1752FA5ADA2}" dt="2023-12-22T18:28:09.828" v="176"/>
          <ac:spMkLst>
            <pc:docMk/>
            <pc:sldMk cId="555563931" sldId="286"/>
            <ac:spMk id="3" creationId="{C91EF25C-3002-614B-CC66-71CCC14E868C}"/>
          </ac:spMkLst>
        </pc:spChg>
        <pc:spChg chg="add mod">
          <ac:chgData name="Florent Morselli" userId="940af3a2eb92aa4a" providerId="LiveId" clId="{BD06A281-4130-40F9-9936-A1752FA5ADA2}" dt="2024-01-12T09:01:39.048" v="3367" actId="20577"/>
          <ac:spMkLst>
            <pc:docMk/>
            <pc:sldMk cId="555563931" sldId="286"/>
            <ac:spMk id="4" creationId="{A5952CDA-DE45-F788-F595-184569A315D0}"/>
          </ac:spMkLst>
        </pc:spChg>
        <pc:spChg chg="add del mod">
          <ac:chgData name="Florent Morselli" userId="940af3a2eb92aa4a" providerId="LiveId" clId="{BD06A281-4130-40F9-9936-A1752FA5ADA2}" dt="2023-12-22T18:23:16.982" v="154"/>
          <ac:spMkLst>
            <pc:docMk/>
            <pc:sldMk cId="555563931" sldId="286"/>
            <ac:spMk id="5" creationId="{B053315F-2203-D23D-FAEA-AC187C6AEC8A}"/>
          </ac:spMkLst>
        </pc:spChg>
        <pc:spChg chg="add del ord">
          <ac:chgData name="Florent Morselli" userId="940af3a2eb92aa4a" providerId="LiveId" clId="{BD06A281-4130-40F9-9936-A1752FA5ADA2}" dt="2023-12-22T18:28:09.828" v="176"/>
          <ac:spMkLst>
            <pc:docMk/>
            <pc:sldMk cId="555563931" sldId="286"/>
            <ac:spMk id="5" creationId="{FEFCA686-F428-4C4D-6442-D5F2120395AA}"/>
          </ac:spMkLst>
        </pc:spChg>
        <pc:spChg chg="del mod">
          <ac:chgData name="Florent Morselli" userId="940af3a2eb92aa4a" providerId="LiveId" clId="{BD06A281-4130-40F9-9936-A1752FA5ADA2}" dt="2023-12-22T18:24:04.340" v="157" actId="478"/>
          <ac:spMkLst>
            <pc:docMk/>
            <pc:sldMk cId="555563931" sldId="286"/>
            <ac:spMk id="6" creationId="{986669E0-BD0E-2ECB-3806-959956FFB76C}"/>
          </ac:spMkLst>
        </pc:spChg>
        <pc:spChg chg="del mod">
          <ac:chgData name="Florent Morselli" userId="940af3a2eb92aa4a" providerId="LiveId" clId="{BD06A281-4130-40F9-9936-A1752FA5ADA2}" dt="2023-12-22T18:29:25.374" v="190"/>
          <ac:spMkLst>
            <pc:docMk/>
            <pc:sldMk cId="555563931" sldId="286"/>
            <ac:spMk id="6" creationId="{B78C8452-FD87-B567-14D2-5B15657DE6FB}"/>
          </ac:spMkLst>
        </pc:spChg>
        <pc:spChg chg="add del mod">
          <ac:chgData name="Florent Morselli" userId="940af3a2eb92aa4a" providerId="LiveId" clId="{BD06A281-4130-40F9-9936-A1752FA5ADA2}" dt="2023-12-22T18:29:25.374" v="190"/>
          <ac:spMkLst>
            <pc:docMk/>
            <pc:sldMk cId="555563931" sldId="286"/>
            <ac:spMk id="7" creationId="{89BEB477-C6C9-5653-DB46-70FF940CD466}"/>
          </ac:spMkLst>
        </pc:spChg>
        <pc:spChg chg="add del mod">
          <ac:chgData name="Florent Morselli" userId="940af3a2eb92aa4a" providerId="LiveId" clId="{BD06A281-4130-40F9-9936-A1752FA5ADA2}" dt="2023-12-22T18:29:25.374" v="190"/>
          <ac:spMkLst>
            <pc:docMk/>
            <pc:sldMk cId="555563931" sldId="286"/>
            <ac:spMk id="8" creationId="{CF6856EB-C80E-1809-13E7-BE0748632002}"/>
          </ac:spMkLst>
        </pc:spChg>
        <pc:spChg chg="add del mod">
          <ac:chgData name="Florent Morselli" userId="940af3a2eb92aa4a" providerId="LiveId" clId="{BD06A281-4130-40F9-9936-A1752FA5ADA2}" dt="2023-12-22T18:29:25.374" v="190"/>
          <ac:spMkLst>
            <pc:docMk/>
            <pc:sldMk cId="555563931" sldId="286"/>
            <ac:spMk id="9" creationId="{C8528716-1B86-F4B6-3877-C16E1E87E184}"/>
          </ac:spMkLst>
        </pc:spChg>
        <pc:spChg chg="add del mod">
          <ac:chgData name="Florent Morselli" userId="940af3a2eb92aa4a" providerId="LiveId" clId="{BD06A281-4130-40F9-9936-A1752FA5ADA2}" dt="2023-12-22T18:29:25.374" v="190"/>
          <ac:spMkLst>
            <pc:docMk/>
            <pc:sldMk cId="555563931" sldId="286"/>
            <ac:spMk id="10" creationId="{EA2DE356-5618-4AC3-E726-603638A82895}"/>
          </ac:spMkLst>
        </pc:spChg>
        <pc:spChg chg="add del mod">
          <ac:chgData name="Florent Morselli" userId="940af3a2eb92aa4a" providerId="LiveId" clId="{BD06A281-4130-40F9-9936-A1752FA5ADA2}" dt="2023-12-22T18:29:25.374" v="190"/>
          <ac:spMkLst>
            <pc:docMk/>
            <pc:sldMk cId="555563931" sldId="286"/>
            <ac:spMk id="11" creationId="{561BA5C3-9383-C7A1-6DA5-3B226352070D}"/>
          </ac:spMkLst>
        </pc:spChg>
        <pc:spChg chg="add del mod">
          <ac:chgData name="Florent Morselli" userId="940af3a2eb92aa4a" providerId="LiveId" clId="{BD06A281-4130-40F9-9936-A1752FA5ADA2}" dt="2023-12-22T18:29:25.374" v="190"/>
          <ac:spMkLst>
            <pc:docMk/>
            <pc:sldMk cId="555563931" sldId="286"/>
            <ac:spMk id="12" creationId="{1B63FFE0-8878-06AB-4EBD-A75E3BBF06B5}"/>
          </ac:spMkLst>
        </pc:spChg>
        <pc:spChg chg="add del mod">
          <ac:chgData name="Florent Morselli" userId="940af3a2eb92aa4a" providerId="LiveId" clId="{BD06A281-4130-40F9-9936-A1752FA5ADA2}" dt="2023-12-22T18:29:25.374" v="190"/>
          <ac:spMkLst>
            <pc:docMk/>
            <pc:sldMk cId="555563931" sldId="286"/>
            <ac:spMk id="13" creationId="{CD3344AD-52C6-2464-607C-0D34EF455988}"/>
          </ac:spMkLst>
        </pc:spChg>
        <pc:spChg chg="add del mod">
          <ac:chgData name="Florent Morselli" userId="940af3a2eb92aa4a" providerId="LiveId" clId="{BD06A281-4130-40F9-9936-A1752FA5ADA2}" dt="2023-12-22T18:29:25.374" v="190"/>
          <ac:spMkLst>
            <pc:docMk/>
            <pc:sldMk cId="555563931" sldId="286"/>
            <ac:spMk id="14" creationId="{A35A0AB7-10ED-C565-110C-C8FDA7618BB5}"/>
          </ac:spMkLst>
        </pc:spChg>
        <pc:spChg chg="del mod">
          <ac:chgData name="Florent Morselli" userId="940af3a2eb92aa4a" providerId="LiveId" clId="{BD06A281-4130-40F9-9936-A1752FA5ADA2}" dt="2023-12-22T18:29:56.820" v="193"/>
          <ac:spMkLst>
            <pc:docMk/>
            <pc:sldMk cId="555563931" sldId="286"/>
            <ac:spMk id="15" creationId="{99159178-CCB8-A112-CD8E-E1623DDD8349}"/>
          </ac:spMkLst>
        </pc:spChg>
        <pc:spChg chg="add del">
          <ac:chgData name="Florent Morselli" userId="940af3a2eb92aa4a" providerId="LiveId" clId="{BD06A281-4130-40F9-9936-A1752FA5ADA2}" dt="2023-12-22T18:29:56.820" v="193"/>
          <ac:spMkLst>
            <pc:docMk/>
            <pc:sldMk cId="555563931" sldId="286"/>
            <ac:spMk id="16" creationId="{92C6A6B5-92F3-B85C-51F5-D6019A19688F}"/>
          </ac:spMkLst>
        </pc:spChg>
        <pc:spChg chg="add del mod">
          <ac:chgData name="Florent Morselli" userId="940af3a2eb92aa4a" providerId="LiveId" clId="{BD06A281-4130-40F9-9936-A1752FA5ADA2}" dt="2023-12-22T18:32:01.644" v="231" actId="478"/>
          <ac:spMkLst>
            <pc:docMk/>
            <pc:sldMk cId="555563931" sldId="286"/>
            <ac:spMk id="17" creationId="{DC32667E-DD5E-F33C-3EBE-96BDEBA3006B}"/>
          </ac:spMkLst>
        </pc:spChg>
        <pc:spChg chg="add del mod ord">
          <ac:chgData name="Florent Morselli" userId="940af3a2eb92aa4a" providerId="LiveId" clId="{BD06A281-4130-40F9-9936-A1752FA5ADA2}" dt="2023-12-22T18:31:59.912" v="228" actId="11529"/>
          <ac:spMkLst>
            <pc:docMk/>
            <pc:sldMk cId="555563931" sldId="286"/>
            <ac:spMk id="18" creationId="{16C5CD4F-1668-80A6-B904-6638F02416C8}"/>
          </ac:spMkLst>
        </pc:spChg>
        <pc:spChg chg="add del mod ord">
          <ac:chgData name="Florent Morselli" userId="940af3a2eb92aa4a" providerId="LiveId" clId="{BD06A281-4130-40F9-9936-A1752FA5ADA2}" dt="2023-12-22T18:31:59.637" v="220"/>
          <ac:spMkLst>
            <pc:docMk/>
            <pc:sldMk cId="555563931" sldId="286"/>
            <ac:spMk id="19" creationId="{5792847C-4AF0-EAC6-7091-B9E9BF0EFA61}"/>
          </ac:spMkLst>
        </pc:spChg>
        <pc:spChg chg="del">
          <ac:chgData name="Florent Morselli" userId="940af3a2eb92aa4a" providerId="LiveId" clId="{BD06A281-4130-40F9-9936-A1752FA5ADA2}" dt="2023-12-22T18:15:12.068" v="124" actId="478"/>
          <ac:spMkLst>
            <pc:docMk/>
            <pc:sldMk cId="555563931" sldId="286"/>
            <ac:spMk id="21" creationId="{1B202439-5929-3B32-73A6-916FB99DCB12}"/>
          </ac:spMkLst>
        </pc:spChg>
        <pc:picChg chg="add mod ord">
          <ac:chgData name="Florent Morselli" userId="940af3a2eb92aa4a" providerId="LiveId" clId="{BD06A281-4130-40F9-9936-A1752FA5ADA2}" dt="2023-12-22T18:32:12.471" v="233" actId="14100"/>
          <ac:picMkLst>
            <pc:docMk/>
            <pc:sldMk cId="555563931" sldId="286"/>
            <ac:picMk id="2" creationId="{E90F53C3-1F66-AD8C-D74E-FD1E0ED0F6CD}"/>
          </ac:picMkLst>
        </pc:picChg>
      </pc:sldChg>
      <pc:sldChg chg="del">
        <pc:chgData name="Florent Morselli" userId="940af3a2eb92aa4a" providerId="LiveId" clId="{BD06A281-4130-40F9-9936-A1752FA5ADA2}" dt="2023-12-22T19:15:10.113" v="823" actId="47"/>
        <pc:sldMkLst>
          <pc:docMk/>
          <pc:sldMk cId="1603749904" sldId="287"/>
        </pc:sldMkLst>
      </pc:sldChg>
      <pc:sldChg chg="modSp add mod">
        <pc:chgData name="Florent Morselli" userId="940af3a2eb92aa4a" providerId="LiveId" clId="{BD06A281-4130-40F9-9936-A1752FA5ADA2}" dt="2024-01-12T09:21:06.749" v="3829"/>
        <pc:sldMkLst>
          <pc:docMk/>
          <pc:sldMk cId="3970035628" sldId="288"/>
        </pc:sldMkLst>
        <pc:spChg chg="mod">
          <ac:chgData name="Florent Morselli" userId="940af3a2eb92aa4a" providerId="LiveId" clId="{BD06A281-4130-40F9-9936-A1752FA5ADA2}" dt="2024-01-12T09:21:06.749" v="3829"/>
          <ac:spMkLst>
            <pc:docMk/>
            <pc:sldMk cId="3970035628" sldId="288"/>
            <ac:spMk id="2" creationId="{30418F7D-E75B-4652-4B71-5F6A21C54D90}"/>
          </ac:spMkLst>
        </pc:spChg>
      </pc:sldChg>
      <pc:sldChg chg="addSp delSp modSp add mod">
        <pc:chgData name="Florent Morselli" userId="940af3a2eb92aa4a" providerId="LiveId" clId="{BD06A281-4130-40F9-9936-A1752FA5ADA2}" dt="2024-03-27T22:46:02.715" v="13317" actId="22"/>
        <pc:sldMkLst>
          <pc:docMk/>
          <pc:sldMk cId="3252988415" sldId="289"/>
        </pc:sldMkLst>
        <pc:spChg chg="mod">
          <ac:chgData name="Florent Morselli" userId="940af3a2eb92aa4a" providerId="LiveId" clId="{BD06A281-4130-40F9-9936-A1752FA5ADA2}" dt="2024-01-26T22:04:11.804" v="11514" actId="20577"/>
          <ac:spMkLst>
            <pc:docMk/>
            <pc:sldMk cId="3252988415" sldId="289"/>
            <ac:spMk id="2" creationId="{30418F7D-E75B-4652-4B71-5F6A21C54D90}"/>
          </ac:spMkLst>
        </pc:spChg>
        <pc:spChg chg="add del">
          <ac:chgData name="Florent Morselli" userId="940af3a2eb92aa4a" providerId="LiveId" clId="{BD06A281-4130-40F9-9936-A1752FA5ADA2}" dt="2024-03-27T22:46:02.715" v="13317" actId="22"/>
          <ac:spMkLst>
            <pc:docMk/>
            <pc:sldMk cId="3252988415" sldId="289"/>
            <ac:spMk id="5" creationId="{5D6EF150-4B64-3498-F37D-A8F6E8B24431}"/>
          </ac:spMkLst>
        </pc:spChg>
        <pc:picChg chg="add mod modCrop">
          <ac:chgData name="Florent Morselli" userId="940af3a2eb92aa4a" providerId="LiveId" clId="{BD06A281-4130-40F9-9936-A1752FA5ADA2}" dt="2024-02-06T07:47:53.001" v="11786" actId="14100"/>
          <ac:picMkLst>
            <pc:docMk/>
            <pc:sldMk cId="3252988415" sldId="289"/>
            <ac:picMk id="4" creationId="{EE24D966-FE11-9260-60EB-492225842DFB}"/>
          </ac:picMkLst>
        </pc:picChg>
      </pc:sldChg>
      <pc:sldChg chg="addSp delSp modSp add mod setBg">
        <pc:chgData name="Florent Morselli" userId="940af3a2eb92aa4a" providerId="LiveId" clId="{BD06A281-4130-40F9-9936-A1752FA5ADA2}" dt="2023-12-22T19:56:59.501" v="1173" actId="113"/>
        <pc:sldMkLst>
          <pc:docMk/>
          <pc:sldMk cId="422067349" sldId="290"/>
        </pc:sldMkLst>
        <pc:spChg chg="del mod">
          <ac:chgData name="Florent Morselli" userId="940af3a2eb92aa4a" providerId="LiveId" clId="{BD06A281-4130-40F9-9936-A1752FA5ADA2}" dt="2023-12-22T19:48:53.875" v="1087"/>
          <ac:spMkLst>
            <pc:docMk/>
            <pc:sldMk cId="422067349" sldId="290"/>
            <ac:spMk id="2" creationId="{30418F7D-E75B-4652-4B71-5F6A21C54D90}"/>
          </ac:spMkLst>
        </pc:spChg>
        <pc:spChg chg="add mod">
          <ac:chgData name="Florent Morselli" userId="940af3a2eb92aa4a" providerId="LiveId" clId="{BD06A281-4130-40F9-9936-A1752FA5ADA2}" dt="2023-12-22T19:56:59.501" v="1173" actId="113"/>
          <ac:spMkLst>
            <pc:docMk/>
            <pc:sldMk cId="422067349" sldId="290"/>
            <ac:spMk id="10" creationId="{F1DCC82F-09CB-1513-5CC6-163D558A2769}"/>
          </ac:spMkLst>
        </pc:spChg>
        <pc:picChg chg="add del mod modCrop">
          <ac:chgData name="Florent Morselli" userId="940af3a2eb92aa4a" providerId="LiveId" clId="{BD06A281-4130-40F9-9936-A1752FA5ADA2}" dt="2023-12-22T19:52:24.482" v="1103" actId="478"/>
          <ac:picMkLst>
            <pc:docMk/>
            <pc:sldMk cId="422067349" sldId="290"/>
            <ac:picMk id="4" creationId="{17ED6164-56BE-6AAF-8AD7-859EAA5ABE8A}"/>
          </ac:picMkLst>
        </pc:picChg>
        <pc:picChg chg="add del mod modCrop">
          <ac:chgData name="Florent Morselli" userId="940af3a2eb92aa4a" providerId="LiveId" clId="{BD06A281-4130-40F9-9936-A1752FA5ADA2}" dt="2023-12-22T19:52:25.282" v="1104" actId="478"/>
          <ac:picMkLst>
            <pc:docMk/>
            <pc:sldMk cId="422067349" sldId="290"/>
            <ac:picMk id="5" creationId="{F08C54BB-8206-CD54-2D6C-A802349F5B63}"/>
          </ac:picMkLst>
        </pc:picChg>
        <pc:picChg chg="add del mod">
          <ac:chgData name="Florent Morselli" userId="940af3a2eb92aa4a" providerId="LiveId" clId="{BD06A281-4130-40F9-9936-A1752FA5ADA2}" dt="2023-12-22T19:52:50.297" v="1111" actId="478"/>
          <ac:picMkLst>
            <pc:docMk/>
            <pc:sldMk cId="422067349" sldId="290"/>
            <ac:picMk id="7" creationId="{44845F1D-D3CE-9D6F-57D2-098A3EDAAF68}"/>
          </ac:picMkLst>
        </pc:picChg>
        <pc:picChg chg="add mod">
          <ac:chgData name="Florent Morselli" userId="940af3a2eb92aa4a" providerId="LiveId" clId="{BD06A281-4130-40F9-9936-A1752FA5ADA2}" dt="2023-12-22T19:55:50.397" v="1148" actId="1076"/>
          <ac:picMkLst>
            <pc:docMk/>
            <pc:sldMk cId="422067349" sldId="290"/>
            <ac:picMk id="9" creationId="{020B1F3E-ACAD-7E78-C87C-882273A7752C}"/>
          </ac:picMkLst>
        </pc:picChg>
      </pc:sldChg>
      <pc:sldChg chg="addSp delSp modSp add mod ord">
        <pc:chgData name="Florent Morselli" userId="940af3a2eb92aa4a" providerId="LiveId" clId="{BD06A281-4130-40F9-9936-A1752FA5ADA2}" dt="2024-03-27T23:14:25.232" v="13613" actId="20577"/>
        <pc:sldMkLst>
          <pc:docMk/>
          <pc:sldMk cId="3767200555" sldId="291"/>
        </pc:sldMkLst>
        <pc:spChg chg="add del">
          <ac:chgData name="Florent Morselli" userId="940af3a2eb92aa4a" providerId="LiveId" clId="{BD06A281-4130-40F9-9936-A1752FA5ADA2}" dt="2023-12-30T08:47:14.938" v="2629" actId="22"/>
          <ac:spMkLst>
            <pc:docMk/>
            <pc:sldMk cId="3767200555" sldId="291"/>
            <ac:spMk id="3" creationId="{FA03C068-17C7-15A2-1373-86FB38C85AD0}"/>
          </ac:spMkLst>
        </pc:spChg>
        <pc:spChg chg="add mod">
          <ac:chgData name="Florent Morselli" userId="940af3a2eb92aa4a" providerId="LiveId" clId="{BD06A281-4130-40F9-9936-A1752FA5ADA2}" dt="2024-03-27T23:14:25.232" v="13613" actId="20577"/>
          <ac:spMkLst>
            <pc:docMk/>
            <pc:sldMk cId="3767200555" sldId="291"/>
            <ac:spMk id="5" creationId="{A869C23A-C711-4DFA-B181-6EADF1FAF35D}"/>
          </ac:spMkLst>
        </pc:spChg>
        <pc:spChg chg="add mod">
          <ac:chgData name="Florent Morselli" userId="940af3a2eb92aa4a" providerId="LiveId" clId="{BD06A281-4130-40F9-9936-A1752FA5ADA2}" dt="2023-12-30T09:04:32.195" v="3306" actId="14100"/>
          <ac:spMkLst>
            <pc:docMk/>
            <pc:sldMk cId="3767200555" sldId="291"/>
            <ac:spMk id="6" creationId="{006EFFE1-BF0A-4353-2663-BF9FBC01408E}"/>
          </ac:spMkLst>
        </pc:spChg>
        <pc:picChg chg="del">
          <ac:chgData name="Florent Morselli" userId="940af3a2eb92aa4a" providerId="LiveId" clId="{BD06A281-4130-40F9-9936-A1752FA5ADA2}" dt="2023-12-30T08:46:42.197" v="2625" actId="478"/>
          <ac:picMkLst>
            <pc:docMk/>
            <pc:sldMk cId="3767200555" sldId="291"/>
            <ac:picMk id="7" creationId="{44845F1D-D3CE-9D6F-57D2-098A3EDAAF68}"/>
          </ac:picMkLst>
        </pc:picChg>
      </pc:sldChg>
      <pc:sldChg chg="modSp add del mod setBg">
        <pc:chgData name="Florent Morselli" userId="940af3a2eb92aa4a" providerId="LiveId" clId="{BD06A281-4130-40F9-9936-A1752FA5ADA2}" dt="2024-01-18T11:53:51.693" v="6401" actId="47"/>
        <pc:sldMkLst>
          <pc:docMk/>
          <pc:sldMk cId="97121326" sldId="292"/>
        </pc:sldMkLst>
        <pc:spChg chg="mod">
          <ac:chgData name="Florent Morselli" userId="940af3a2eb92aa4a" providerId="LiveId" clId="{BD06A281-4130-40F9-9936-A1752FA5ADA2}" dt="2023-12-22T19:54:10.193" v="1143" actId="113"/>
          <ac:spMkLst>
            <pc:docMk/>
            <pc:sldMk cId="97121326" sldId="292"/>
            <ac:spMk id="2" creationId="{30418F7D-E75B-4652-4B71-5F6A21C54D90}"/>
          </ac:spMkLst>
        </pc:spChg>
      </pc:sldChg>
      <pc:sldChg chg="addSp delSp modSp add mod setBg modNotesTx">
        <pc:chgData name="Florent Morselli" userId="940af3a2eb92aa4a" providerId="LiveId" clId="{BD06A281-4130-40F9-9936-A1752FA5ADA2}" dt="2024-03-06T12:36:20.596" v="13038" actId="20577"/>
        <pc:sldMkLst>
          <pc:docMk/>
          <pc:sldMk cId="4277479858" sldId="293"/>
        </pc:sldMkLst>
        <pc:spChg chg="del mod">
          <ac:chgData name="Florent Morselli" userId="940af3a2eb92aa4a" providerId="LiveId" clId="{BD06A281-4130-40F9-9936-A1752FA5ADA2}" dt="2023-12-30T07:44:16.762" v="2225" actId="478"/>
          <ac:spMkLst>
            <pc:docMk/>
            <pc:sldMk cId="4277479858" sldId="293"/>
            <ac:spMk id="2" creationId="{30418F7D-E75B-4652-4B71-5F6A21C54D90}"/>
          </ac:spMkLst>
        </pc:spChg>
        <pc:spChg chg="add mod">
          <ac:chgData name="Florent Morselli" userId="940af3a2eb92aa4a" providerId="LiveId" clId="{BD06A281-4130-40F9-9936-A1752FA5ADA2}" dt="2024-01-26T22:04:46.577" v="11528" actId="255"/>
          <ac:spMkLst>
            <pc:docMk/>
            <pc:sldMk cId="4277479858" sldId="293"/>
            <ac:spMk id="3" creationId="{F6B6AC15-E1EA-3F18-6B5A-8D55F52E950B}"/>
          </ac:spMkLst>
        </pc:spChg>
      </pc:sldChg>
      <pc:sldChg chg="addSp delSp modSp add del mod modClrScheme chgLayout">
        <pc:chgData name="Florent Morselli" userId="940af3a2eb92aa4a" providerId="LiveId" clId="{BD06A281-4130-40F9-9936-A1752FA5ADA2}" dt="2023-12-22T20:19:32.362" v="1558" actId="2696"/>
        <pc:sldMkLst>
          <pc:docMk/>
          <pc:sldMk cId="532184563" sldId="294"/>
        </pc:sldMkLst>
        <pc:spChg chg="del">
          <ac:chgData name="Florent Morselli" userId="940af3a2eb92aa4a" providerId="LiveId" clId="{BD06A281-4130-40F9-9936-A1752FA5ADA2}" dt="2023-12-22T19:59:39.192" v="1249" actId="478"/>
          <ac:spMkLst>
            <pc:docMk/>
            <pc:sldMk cId="532184563" sldId="294"/>
            <ac:spMk id="2" creationId="{30418F7D-E75B-4652-4B71-5F6A21C54D90}"/>
          </ac:spMkLst>
        </pc:spChg>
        <pc:spChg chg="add mod">
          <ac:chgData name="Florent Morselli" userId="940af3a2eb92aa4a" providerId="LiveId" clId="{BD06A281-4130-40F9-9936-A1752FA5ADA2}" dt="2023-12-22T19:59:55.641" v="1271" actId="20577"/>
          <ac:spMkLst>
            <pc:docMk/>
            <pc:sldMk cId="532184563" sldId="294"/>
            <ac:spMk id="3" creationId="{9880ED97-FA96-A905-0E1E-858A0233F15A}"/>
          </ac:spMkLst>
        </pc:spChg>
        <pc:spChg chg="add del mod">
          <ac:chgData name="Florent Morselli" userId="940af3a2eb92aa4a" providerId="LiveId" clId="{BD06A281-4130-40F9-9936-A1752FA5ADA2}" dt="2023-12-22T20:00:28.584" v="1280" actId="478"/>
          <ac:spMkLst>
            <pc:docMk/>
            <pc:sldMk cId="532184563" sldId="294"/>
            <ac:spMk id="4" creationId="{5B9AF489-C63F-056F-5DC9-D9D36F5EF5C6}"/>
          </ac:spMkLst>
        </pc:spChg>
        <pc:spChg chg="add mod">
          <ac:chgData name="Florent Morselli" userId="940af3a2eb92aa4a" providerId="LiveId" clId="{BD06A281-4130-40F9-9936-A1752FA5ADA2}" dt="2023-12-22T20:07:20.523" v="1446" actId="1076"/>
          <ac:spMkLst>
            <pc:docMk/>
            <pc:sldMk cId="532184563" sldId="294"/>
            <ac:spMk id="5" creationId="{AFB81EF5-F2EB-87EF-E779-8FFB765A7877}"/>
          </ac:spMkLst>
        </pc:spChg>
      </pc:sldChg>
      <pc:sldChg chg="modSp add mod ord modNotesTx">
        <pc:chgData name="Florent Morselli" userId="940af3a2eb92aa4a" providerId="LiveId" clId="{BD06A281-4130-40F9-9936-A1752FA5ADA2}" dt="2024-01-26T22:07:30.048" v="11616"/>
        <pc:sldMkLst>
          <pc:docMk/>
          <pc:sldMk cId="1617023934" sldId="295"/>
        </pc:sldMkLst>
        <pc:spChg chg="mod">
          <ac:chgData name="Florent Morselli" userId="940af3a2eb92aa4a" providerId="LiveId" clId="{BD06A281-4130-40F9-9936-A1752FA5ADA2}" dt="2024-01-26T22:07:28.057" v="11615" actId="21"/>
          <ac:spMkLst>
            <pc:docMk/>
            <pc:sldMk cId="1617023934" sldId="295"/>
            <ac:spMk id="5" creationId="{AFB81EF5-F2EB-87EF-E779-8FFB765A7877}"/>
          </ac:spMkLst>
        </pc:spChg>
      </pc:sldChg>
      <pc:sldChg chg="modSp add mod">
        <pc:chgData name="Florent Morselli" userId="940af3a2eb92aa4a" providerId="LiveId" clId="{BD06A281-4130-40F9-9936-A1752FA5ADA2}" dt="2023-12-22T20:22:26.607" v="1749" actId="20577"/>
        <pc:sldMkLst>
          <pc:docMk/>
          <pc:sldMk cId="1017551595" sldId="296"/>
        </pc:sldMkLst>
        <pc:spChg chg="mod">
          <ac:chgData name="Florent Morselli" userId="940af3a2eb92aa4a" providerId="LiveId" clId="{BD06A281-4130-40F9-9936-A1752FA5ADA2}" dt="2023-12-22T20:19:43.607" v="1575" actId="20577"/>
          <ac:spMkLst>
            <pc:docMk/>
            <pc:sldMk cId="1017551595" sldId="296"/>
            <ac:spMk id="3" creationId="{9880ED97-FA96-A905-0E1E-858A0233F15A}"/>
          </ac:spMkLst>
        </pc:spChg>
        <pc:spChg chg="mod">
          <ac:chgData name="Florent Morselli" userId="940af3a2eb92aa4a" providerId="LiveId" clId="{BD06A281-4130-40F9-9936-A1752FA5ADA2}" dt="2023-12-22T20:22:26.607" v="1749" actId="20577"/>
          <ac:spMkLst>
            <pc:docMk/>
            <pc:sldMk cId="1017551595" sldId="296"/>
            <ac:spMk id="5" creationId="{AFB81EF5-F2EB-87EF-E779-8FFB765A7877}"/>
          </ac:spMkLst>
        </pc:spChg>
      </pc:sldChg>
      <pc:sldChg chg="add del">
        <pc:chgData name="Florent Morselli" userId="940af3a2eb92aa4a" providerId="LiveId" clId="{BD06A281-4130-40F9-9936-A1752FA5ADA2}" dt="2023-12-30T13:08:14.666" v="3358" actId="47"/>
        <pc:sldMkLst>
          <pc:docMk/>
          <pc:sldMk cId="4290708847" sldId="297"/>
        </pc:sldMkLst>
      </pc:sldChg>
      <pc:sldChg chg="modSp add mod">
        <pc:chgData name="Florent Morselli" userId="940af3a2eb92aa4a" providerId="LiveId" clId="{BD06A281-4130-40F9-9936-A1752FA5ADA2}" dt="2024-01-19T20:59:41.508" v="7854" actId="20577"/>
        <pc:sldMkLst>
          <pc:docMk/>
          <pc:sldMk cId="2851270843" sldId="298"/>
        </pc:sldMkLst>
        <pc:spChg chg="mod">
          <ac:chgData name="Florent Morselli" userId="940af3a2eb92aa4a" providerId="LiveId" clId="{BD06A281-4130-40F9-9936-A1752FA5ADA2}" dt="2024-01-19T20:59:41.508" v="7854" actId="20577"/>
          <ac:spMkLst>
            <pc:docMk/>
            <pc:sldMk cId="2851270843" sldId="298"/>
            <ac:spMk id="5" creationId="{AFB81EF5-F2EB-87EF-E779-8FFB765A7877}"/>
          </ac:spMkLst>
        </pc:spChg>
      </pc:sldChg>
      <pc:sldChg chg="modSp add mod">
        <pc:chgData name="Florent Morselli" userId="940af3a2eb92aa4a" providerId="LiveId" clId="{BD06A281-4130-40F9-9936-A1752FA5ADA2}" dt="2024-02-06T07:54:26.401" v="11825" actId="20577"/>
        <pc:sldMkLst>
          <pc:docMk/>
          <pc:sldMk cId="277054238" sldId="299"/>
        </pc:sldMkLst>
        <pc:spChg chg="mod">
          <ac:chgData name="Florent Morselli" userId="940af3a2eb92aa4a" providerId="LiveId" clId="{BD06A281-4130-40F9-9936-A1752FA5ADA2}" dt="2024-02-06T07:54:26.401" v="11825" actId="20577"/>
          <ac:spMkLst>
            <pc:docMk/>
            <pc:sldMk cId="277054238" sldId="299"/>
            <ac:spMk id="5" creationId="{AFB81EF5-F2EB-87EF-E779-8FFB765A7877}"/>
          </ac:spMkLst>
        </pc:spChg>
      </pc:sldChg>
      <pc:sldChg chg="delSp add del mod">
        <pc:chgData name="Florent Morselli" userId="940af3a2eb92aa4a" providerId="LiveId" clId="{BD06A281-4130-40F9-9936-A1752FA5ADA2}" dt="2023-12-22T20:34:17.726" v="2102" actId="47"/>
        <pc:sldMkLst>
          <pc:docMk/>
          <pc:sldMk cId="489787432" sldId="300"/>
        </pc:sldMkLst>
        <pc:picChg chg="del">
          <ac:chgData name="Florent Morselli" userId="940af3a2eb92aa4a" providerId="LiveId" clId="{BD06A281-4130-40F9-9936-A1752FA5ADA2}" dt="2023-12-22T20:33:01.638" v="2075" actId="478"/>
          <ac:picMkLst>
            <pc:docMk/>
            <pc:sldMk cId="489787432" sldId="300"/>
            <ac:picMk id="7" creationId="{44845F1D-D3CE-9D6F-57D2-098A3EDAAF68}"/>
          </ac:picMkLst>
        </pc:picChg>
      </pc:sldChg>
      <pc:sldChg chg="addSp modSp add mod">
        <pc:chgData name="Florent Morselli" userId="940af3a2eb92aa4a" providerId="LiveId" clId="{BD06A281-4130-40F9-9936-A1752FA5ADA2}" dt="2024-03-08T14:19:48.573" v="13166" actId="255"/>
        <pc:sldMkLst>
          <pc:docMk/>
          <pc:sldMk cId="2594479964" sldId="300"/>
        </pc:sldMkLst>
        <pc:spChg chg="mod">
          <ac:chgData name="Florent Morselli" userId="940af3a2eb92aa4a" providerId="LiveId" clId="{BD06A281-4130-40F9-9936-A1752FA5ADA2}" dt="2024-03-08T14:19:48.573" v="13166" actId="255"/>
          <ac:spMkLst>
            <pc:docMk/>
            <pc:sldMk cId="2594479964" sldId="300"/>
            <ac:spMk id="2" creationId="{30418F7D-E75B-4652-4B71-5F6A21C54D90}"/>
          </ac:spMkLst>
        </pc:spChg>
        <pc:spChg chg="add mod">
          <ac:chgData name="Florent Morselli" userId="940af3a2eb92aa4a" providerId="LiveId" clId="{BD06A281-4130-40F9-9936-A1752FA5ADA2}" dt="2023-12-30T08:56:32.051" v="3022" actId="255"/>
          <ac:spMkLst>
            <pc:docMk/>
            <pc:sldMk cId="2594479964" sldId="300"/>
            <ac:spMk id="3" creationId="{39C399C7-4BEE-AAF4-4E7D-47B3CCD5282F}"/>
          </ac:spMkLst>
        </pc:spChg>
      </pc:sldChg>
      <pc:sldChg chg="addSp delSp modSp add mod ord">
        <pc:chgData name="Florent Morselli" userId="940af3a2eb92aa4a" providerId="LiveId" clId="{BD06A281-4130-40F9-9936-A1752FA5ADA2}" dt="2024-01-14T10:51:27.366" v="6143"/>
        <pc:sldMkLst>
          <pc:docMk/>
          <pc:sldMk cId="1783694842" sldId="301"/>
        </pc:sldMkLst>
        <pc:spChg chg="add del">
          <ac:chgData name="Florent Morselli" userId="940af3a2eb92aa4a" providerId="LiveId" clId="{BD06A281-4130-40F9-9936-A1752FA5ADA2}" dt="2023-12-30T08:52:03.205" v="2895" actId="22"/>
          <ac:spMkLst>
            <pc:docMk/>
            <pc:sldMk cId="1783694842" sldId="301"/>
            <ac:spMk id="3" creationId="{8C6DE247-9727-B6BC-F172-3B4D57A23DAC}"/>
          </ac:spMkLst>
        </pc:spChg>
        <pc:spChg chg="add mod">
          <ac:chgData name="Florent Morselli" userId="940af3a2eb92aa4a" providerId="LiveId" clId="{BD06A281-4130-40F9-9936-A1752FA5ADA2}" dt="2023-12-30T08:52:24.588" v="2902" actId="1076"/>
          <ac:spMkLst>
            <pc:docMk/>
            <pc:sldMk cId="1783694842" sldId="301"/>
            <ac:spMk id="5" creationId="{40AC880C-5E8E-1EA6-038B-2C1534562CFC}"/>
          </ac:spMkLst>
        </pc:spChg>
      </pc:sldChg>
      <pc:sldChg chg="delSp add del mod">
        <pc:chgData name="Florent Morselli" userId="940af3a2eb92aa4a" providerId="LiveId" clId="{BD06A281-4130-40F9-9936-A1752FA5ADA2}" dt="2023-12-22T20:34:18.696" v="2103" actId="47"/>
        <pc:sldMkLst>
          <pc:docMk/>
          <pc:sldMk cId="2272776094" sldId="301"/>
        </pc:sldMkLst>
        <pc:picChg chg="del">
          <ac:chgData name="Florent Morselli" userId="940af3a2eb92aa4a" providerId="LiveId" clId="{BD06A281-4130-40F9-9936-A1752FA5ADA2}" dt="2023-12-22T20:33:03.990" v="2077" actId="478"/>
          <ac:picMkLst>
            <pc:docMk/>
            <pc:sldMk cId="2272776094" sldId="301"/>
            <ac:picMk id="7" creationId="{44845F1D-D3CE-9D6F-57D2-098A3EDAAF68}"/>
          </ac:picMkLst>
        </pc:picChg>
      </pc:sldChg>
      <pc:sldChg chg="addSp delSp modSp add mod ord">
        <pc:chgData name="Florent Morselli" userId="940af3a2eb92aa4a" providerId="LiveId" clId="{BD06A281-4130-40F9-9936-A1752FA5ADA2}" dt="2024-01-14T10:50:25.913" v="6116"/>
        <pc:sldMkLst>
          <pc:docMk/>
          <pc:sldMk cId="2106664613" sldId="302"/>
        </pc:sldMkLst>
        <pc:spChg chg="add mod">
          <ac:chgData name="Florent Morselli" userId="940af3a2eb92aa4a" providerId="LiveId" clId="{BD06A281-4130-40F9-9936-A1752FA5ADA2}" dt="2024-01-12T09:25:48.459" v="3954"/>
          <ac:spMkLst>
            <pc:docMk/>
            <pc:sldMk cId="2106664613" sldId="302"/>
            <ac:spMk id="2" creationId="{C9BD5D87-661A-9EFA-EB26-B56A09F73246}"/>
          </ac:spMkLst>
        </pc:spChg>
        <pc:spChg chg="del">
          <ac:chgData name="Florent Morselli" userId="940af3a2eb92aa4a" providerId="LiveId" clId="{BD06A281-4130-40F9-9936-A1752FA5ADA2}" dt="2023-12-30T08:59:45.413" v="3028" actId="478"/>
          <ac:spMkLst>
            <pc:docMk/>
            <pc:sldMk cId="2106664613" sldId="302"/>
            <ac:spMk id="5" creationId="{AFB81EF5-F2EB-87EF-E779-8FFB765A7877}"/>
          </ac:spMkLst>
        </pc:spChg>
      </pc:sldChg>
      <pc:sldChg chg="modSp add del mod setBg">
        <pc:chgData name="Florent Morselli" userId="940af3a2eb92aa4a" providerId="LiveId" clId="{BD06A281-4130-40F9-9936-A1752FA5ADA2}" dt="2024-01-12T09:22:24.124" v="3853" actId="47"/>
        <pc:sldMkLst>
          <pc:docMk/>
          <pc:sldMk cId="2964044617" sldId="303"/>
        </pc:sldMkLst>
        <pc:spChg chg="mod">
          <ac:chgData name="Florent Morselli" userId="940af3a2eb92aa4a" providerId="LiveId" clId="{BD06A281-4130-40F9-9936-A1752FA5ADA2}" dt="2023-12-30T13:08:13.391" v="3355" actId="20577"/>
          <ac:spMkLst>
            <pc:docMk/>
            <pc:sldMk cId="2964044617" sldId="303"/>
            <ac:spMk id="2" creationId="{30418F7D-E75B-4652-4B71-5F6A21C54D90}"/>
          </ac:spMkLst>
        </pc:spChg>
      </pc:sldChg>
      <pc:sldChg chg="delSp modSp add del mod ord setBg">
        <pc:chgData name="Florent Morselli" userId="940af3a2eb92aa4a" providerId="LiveId" clId="{BD06A281-4130-40F9-9936-A1752FA5ADA2}" dt="2024-01-18T11:34:04.019" v="6259" actId="47"/>
        <pc:sldMkLst>
          <pc:docMk/>
          <pc:sldMk cId="3478437479" sldId="304"/>
        </pc:sldMkLst>
        <pc:spChg chg="mod">
          <ac:chgData name="Florent Morselli" userId="940af3a2eb92aa4a" providerId="LiveId" clId="{BD06A281-4130-40F9-9936-A1752FA5ADA2}" dt="2024-01-12T09:52:15.806" v="5111" actId="20577"/>
          <ac:spMkLst>
            <pc:docMk/>
            <pc:sldMk cId="3478437479" sldId="304"/>
            <ac:spMk id="25" creationId="{5076F2F2-0C38-B06B-8725-2C15F964A57A}"/>
          </ac:spMkLst>
        </pc:spChg>
        <pc:spChg chg="del">
          <ac:chgData name="Florent Morselli" userId="940af3a2eb92aa4a" providerId="LiveId" clId="{BD06A281-4130-40F9-9936-A1752FA5ADA2}" dt="2024-01-12T09:08:00.542" v="3444" actId="478"/>
          <ac:spMkLst>
            <pc:docMk/>
            <pc:sldMk cId="3478437479" sldId="304"/>
            <ac:spMk id="26" creationId="{D2B7F318-6073-3980-EE06-361401FA6DA3}"/>
          </ac:spMkLst>
        </pc:spChg>
        <pc:picChg chg="del">
          <ac:chgData name="Florent Morselli" userId="940af3a2eb92aa4a" providerId="LiveId" clId="{BD06A281-4130-40F9-9936-A1752FA5ADA2}" dt="2024-01-12T09:07:57.967" v="3443" actId="478"/>
          <ac:picMkLst>
            <pc:docMk/>
            <pc:sldMk cId="3478437479" sldId="304"/>
            <ac:picMk id="5" creationId="{4E93EAB0-0433-F071-E94C-EAC2264D0A7B}"/>
          </ac:picMkLst>
        </pc:picChg>
      </pc:sldChg>
      <pc:sldChg chg="addSp delSp modSp add mod">
        <pc:chgData name="Florent Morselli" userId="940af3a2eb92aa4a" providerId="LiveId" clId="{BD06A281-4130-40F9-9936-A1752FA5ADA2}" dt="2024-01-18T11:39:52.450" v="6327" actId="14100"/>
        <pc:sldMkLst>
          <pc:docMk/>
          <pc:sldMk cId="2855360864" sldId="305"/>
        </pc:sldMkLst>
        <pc:spChg chg="add del mod">
          <ac:chgData name="Florent Morselli" userId="940af3a2eb92aa4a" providerId="LiveId" clId="{BD06A281-4130-40F9-9936-A1752FA5ADA2}" dt="2024-01-12T09:11:55.563" v="3502" actId="478"/>
          <ac:spMkLst>
            <pc:docMk/>
            <pc:sldMk cId="2855360864" sldId="305"/>
            <ac:spMk id="8" creationId="{059F4BFA-AA02-A940-8328-BF226940E37D}"/>
          </ac:spMkLst>
        </pc:spChg>
        <pc:spChg chg="add mod">
          <ac:chgData name="Florent Morselli" userId="940af3a2eb92aa4a" providerId="LiveId" clId="{BD06A281-4130-40F9-9936-A1752FA5ADA2}" dt="2024-01-12T09:15:34.808" v="3536"/>
          <ac:spMkLst>
            <pc:docMk/>
            <pc:sldMk cId="2855360864" sldId="305"/>
            <ac:spMk id="9" creationId="{E942EE24-A4FA-A954-7F33-22BC7A2D9809}"/>
          </ac:spMkLst>
        </pc:spChg>
        <pc:spChg chg="add mod">
          <ac:chgData name="Florent Morselli" userId="940af3a2eb92aa4a" providerId="LiveId" clId="{BD06A281-4130-40F9-9936-A1752FA5ADA2}" dt="2024-01-12T09:15:37.074" v="3537"/>
          <ac:spMkLst>
            <pc:docMk/>
            <pc:sldMk cId="2855360864" sldId="305"/>
            <ac:spMk id="10" creationId="{8A9451A8-8442-A0D4-2453-2E4781BED450}"/>
          </ac:spMkLst>
        </pc:spChg>
        <pc:spChg chg="del">
          <ac:chgData name="Florent Morselli" userId="940af3a2eb92aa4a" providerId="LiveId" clId="{BD06A281-4130-40F9-9936-A1752FA5ADA2}" dt="2024-01-12T09:08:50.162" v="3446" actId="478"/>
          <ac:spMkLst>
            <pc:docMk/>
            <pc:sldMk cId="2855360864" sldId="305"/>
            <ac:spMk id="21" creationId="{1B202439-5929-3B32-73A6-916FB99DCB12}"/>
          </ac:spMkLst>
        </pc:spChg>
        <pc:spChg chg="del">
          <ac:chgData name="Florent Morselli" userId="940af3a2eb92aa4a" providerId="LiveId" clId="{BD06A281-4130-40F9-9936-A1752FA5ADA2}" dt="2024-01-12T09:08:58.979" v="3451" actId="478"/>
          <ac:spMkLst>
            <pc:docMk/>
            <pc:sldMk cId="2855360864" sldId="305"/>
            <ac:spMk id="22" creationId="{ACC2378F-6935-1E35-D300-EE9475982CBE}"/>
          </ac:spMkLst>
        </pc:spChg>
        <pc:spChg chg="del">
          <ac:chgData name="Florent Morselli" userId="940af3a2eb92aa4a" providerId="LiveId" clId="{BD06A281-4130-40F9-9936-A1752FA5ADA2}" dt="2024-01-12T09:08:55.813" v="3448" actId="478"/>
          <ac:spMkLst>
            <pc:docMk/>
            <pc:sldMk cId="2855360864" sldId="305"/>
            <ac:spMk id="25" creationId="{5076F2F2-0C38-B06B-8725-2C15F964A57A}"/>
          </ac:spMkLst>
        </pc:spChg>
        <pc:spChg chg="mod">
          <ac:chgData name="Florent Morselli" userId="940af3a2eb92aa4a" providerId="LiveId" clId="{BD06A281-4130-40F9-9936-A1752FA5ADA2}" dt="2024-01-18T11:35:38.697" v="6312" actId="207"/>
          <ac:spMkLst>
            <pc:docMk/>
            <pc:sldMk cId="2855360864" sldId="305"/>
            <ac:spMk id="26" creationId="{D2B7F318-6073-3980-EE06-361401FA6DA3}"/>
          </ac:spMkLst>
        </pc:spChg>
        <pc:picChg chg="add mod ord">
          <ac:chgData name="Florent Morselli" userId="940af3a2eb92aa4a" providerId="LiveId" clId="{BD06A281-4130-40F9-9936-A1752FA5ADA2}" dt="2024-01-18T11:39:52.450" v="6327" actId="14100"/>
          <ac:picMkLst>
            <pc:docMk/>
            <pc:sldMk cId="2855360864" sldId="305"/>
            <ac:picMk id="3" creationId="{3FC3EAEC-CF69-96E0-41FB-89F080B2FC17}"/>
          </ac:picMkLst>
        </pc:picChg>
        <pc:picChg chg="del">
          <ac:chgData name="Florent Morselli" userId="940af3a2eb92aa4a" providerId="LiveId" clId="{BD06A281-4130-40F9-9936-A1752FA5ADA2}" dt="2024-01-12T09:08:57.829" v="3450" actId="478"/>
          <ac:picMkLst>
            <pc:docMk/>
            <pc:sldMk cId="2855360864" sldId="305"/>
            <ac:picMk id="5" creationId="{4E93EAB0-0433-F071-E94C-EAC2264D0A7B}"/>
          </ac:picMkLst>
        </pc:picChg>
        <pc:picChg chg="add mod">
          <ac:chgData name="Florent Morselli" userId="940af3a2eb92aa4a" providerId="LiveId" clId="{BD06A281-4130-40F9-9936-A1752FA5ADA2}" dt="2024-01-12T09:12:11.942" v="3534" actId="1035"/>
          <ac:picMkLst>
            <pc:docMk/>
            <pc:sldMk cId="2855360864" sldId="305"/>
            <ac:picMk id="6" creationId="{D283BCF1-EF04-73CF-82E5-4D346CB95977}"/>
          </ac:picMkLst>
        </pc:picChg>
        <pc:picChg chg="del">
          <ac:chgData name="Florent Morselli" userId="940af3a2eb92aa4a" providerId="LiveId" clId="{BD06A281-4130-40F9-9936-A1752FA5ADA2}" dt="2024-01-12T09:08:56.839" v="3449" actId="478"/>
          <ac:picMkLst>
            <pc:docMk/>
            <pc:sldMk cId="2855360864" sldId="305"/>
            <ac:picMk id="7" creationId="{8DE8A58A-D1C0-CBD3-945D-4B16D8324BD5}"/>
          </ac:picMkLst>
        </pc:picChg>
        <pc:cxnChg chg="del">
          <ac:chgData name="Florent Morselli" userId="940af3a2eb92aa4a" providerId="LiveId" clId="{BD06A281-4130-40F9-9936-A1752FA5ADA2}" dt="2024-01-12T09:09:00.195" v="3452" actId="478"/>
          <ac:cxnSpMkLst>
            <pc:docMk/>
            <pc:sldMk cId="2855360864" sldId="305"/>
            <ac:cxnSpMk id="24" creationId="{5C66DA42-F44D-6FD4-199E-12BD210B8C85}"/>
          </ac:cxnSpMkLst>
        </pc:cxnChg>
      </pc:sldChg>
      <pc:sldChg chg="addSp delSp modSp add mod">
        <pc:chgData name="Florent Morselli" userId="940af3a2eb92aa4a" providerId="LiveId" clId="{BD06A281-4130-40F9-9936-A1752FA5ADA2}" dt="2024-01-12T19:14:04.139" v="5628" actId="20577"/>
        <pc:sldMkLst>
          <pc:docMk/>
          <pc:sldMk cId="3086296985" sldId="306"/>
        </pc:sldMkLst>
        <pc:spChg chg="add mod">
          <ac:chgData name="Florent Morselli" userId="940af3a2eb92aa4a" providerId="LiveId" clId="{BD06A281-4130-40F9-9936-A1752FA5ADA2}" dt="2024-01-12T09:17:58.079" v="3650" actId="20577"/>
          <ac:spMkLst>
            <pc:docMk/>
            <pc:sldMk cId="3086296985" sldId="306"/>
            <ac:spMk id="2" creationId="{A84A0709-8C7C-06CB-1EED-4D4050D71C3E}"/>
          </ac:spMkLst>
        </pc:spChg>
        <pc:spChg chg="add mod">
          <ac:chgData name="Florent Morselli" userId="940af3a2eb92aa4a" providerId="LiveId" clId="{BD06A281-4130-40F9-9936-A1752FA5ADA2}" dt="2024-01-12T09:18:00.835" v="3652" actId="20577"/>
          <ac:spMkLst>
            <pc:docMk/>
            <pc:sldMk cId="3086296985" sldId="306"/>
            <ac:spMk id="4" creationId="{11B52E27-4C23-466C-E42B-1A1BDA812FDF}"/>
          </ac:spMkLst>
        </pc:spChg>
        <pc:spChg chg="add mod">
          <ac:chgData name="Florent Morselli" userId="940af3a2eb92aa4a" providerId="LiveId" clId="{BD06A281-4130-40F9-9936-A1752FA5ADA2}" dt="2024-01-12T19:14:04.139" v="5628" actId="20577"/>
          <ac:spMkLst>
            <pc:docMk/>
            <pc:sldMk cId="3086296985" sldId="306"/>
            <ac:spMk id="5" creationId="{AA43EDE6-A389-F5A5-0C29-1CE68E497568}"/>
          </ac:spMkLst>
        </pc:spChg>
        <pc:spChg chg="add mod">
          <ac:chgData name="Florent Morselli" userId="940af3a2eb92aa4a" providerId="LiveId" clId="{BD06A281-4130-40F9-9936-A1752FA5ADA2}" dt="2024-01-12T09:17:39.382" v="3644" actId="20577"/>
          <ac:spMkLst>
            <pc:docMk/>
            <pc:sldMk cId="3086296985" sldId="306"/>
            <ac:spMk id="7" creationId="{7E7EAD10-F772-916E-DE3F-247D1102D488}"/>
          </ac:spMkLst>
        </pc:spChg>
        <pc:spChg chg="add mod">
          <ac:chgData name="Florent Morselli" userId="940af3a2eb92aa4a" providerId="LiveId" clId="{BD06A281-4130-40F9-9936-A1752FA5ADA2}" dt="2024-01-12T09:18:30.586" v="3674"/>
          <ac:spMkLst>
            <pc:docMk/>
            <pc:sldMk cId="3086296985" sldId="306"/>
            <ac:spMk id="8" creationId="{A64628F2-00FB-C895-1A7E-475D41FBD4E6}"/>
          </ac:spMkLst>
        </pc:spChg>
        <pc:picChg chg="del">
          <ac:chgData name="Florent Morselli" userId="940af3a2eb92aa4a" providerId="LiveId" clId="{BD06A281-4130-40F9-9936-A1752FA5ADA2}" dt="2024-01-12T09:15:44.103" v="3539" actId="478"/>
          <ac:picMkLst>
            <pc:docMk/>
            <pc:sldMk cId="3086296985" sldId="306"/>
            <ac:picMk id="3" creationId="{3FC3EAEC-CF69-96E0-41FB-89F080B2FC17}"/>
          </ac:picMkLst>
        </pc:picChg>
        <pc:picChg chg="del">
          <ac:chgData name="Florent Morselli" userId="940af3a2eb92aa4a" providerId="LiveId" clId="{BD06A281-4130-40F9-9936-A1752FA5ADA2}" dt="2024-01-12T09:15:45.095" v="3540" actId="478"/>
          <ac:picMkLst>
            <pc:docMk/>
            <pc:sldMk cId="3086296985" sldId="306"/>
            <ac:picMk id="6" creationId="{D283BCF1-EF04-73CF-82E5-4D346CB95977}"/>
          </ac:picMkLst>
        </pc:picChg>
      </pc:sldChg>
      <pc:sldChg chg="modSp add mod setBg">
        <pc:chgData name="Florent Morselli" userId="940af3a2eb92aa4a" providerId="LiveId" clId="{BD06A281-4130-40F9-9936-A1752FA5ADA2}" dt="2024-03-27T22:44:15.678" v="13315" actId="313"/>
        <pc:sldMkLst>
          <pc:docMk/>
          <pc:sldMk cId="1682912144" sldId="307"/>
        </pc:sldMkLst>
        <pc:spChg chg="mod">
          <ac:chgData name="Florent Morselli" userId="940af3a2eb92aa4a" providerId="LiveId" clId="{BD06A281-4130-40F9-9936-A1752FA5ADA2}" dt="2024-03-27T22:44:15.678" v="13315" actId="313"/>
          <ac:spMkLst>
            <pc:docMk/>
            <pc:sldMk cId="1682912144" sldId="307"/>
            <ac:spMk id="2" creationId="{30418F7D-E75B-4652-4B71-5F6A21C54D90}"/>
          </ac:spMkLst>
        </pc:spChg>
      </pc:sldChg>
      <pc:sldChg chg="delSp modSp add del mod">
        <pc:chgData name="Florent Morselli" userId="940af3a2eb92aa4a" providerId="LiveId" clId="{BD06A281-4130-40F9-9936-A1752FA5ADA2}" dt="2024-01-12T09:28:02.387" v="3975" actId="47"/>
        <pc:sldMkLst>
          <pc:docMk/>
          <pc:sldMk cId="3747828460" sldId="308"/>
        </pc:sldMkLst>
        <pc:spChg chg="mod">
          <ac:chgData name="Florent Morselli" userId="940af3a2eb92aa4a" providerId="LiveId" clId="{BD06A281-4130-40F9-9936-A1752FA5ADA2}" dt="2024-01-12T09:26:36.129" v="3970" actId="20577"/>
          <ac:spMkLst>
            <pc:docMk/>
            <pc:sldMk cId="3747828460" sldId="308"/>
            <ac:spMk id="3" creationId="{9880ED97-FA96-A905-0E1E-858A0233F15A}"/>
          </ac:spMkLst>
        </pc:spChg>
        <pc:spChg chg="del mod">
          <ac:chgData name="Florent Morselli" userId="940af3a2eb92aa4a" providerId="LiveId" clId="{BD06A281-4130-40F9-9936-A1752FA5ADA2}" dt="2024-01-12T09:26:47.400" v="3973"/>
          <ac:spMkLst>
            <pc:docMk/>
            <pc:sldMk cId="3747828460" sldId="308"/>
            <ac:spMk id="5" creationId="{AFB81EF5-F2EB-87EF-E779-8FFB765A7877}"/>
          </ac:spMkLst>
        </pc:spChg>
      </pc:sldChg>
      <pc:sldChg chg="addSp modSp add mod ord">
        <pc:chgData name="Florent Morselli" userId="940af3a2eb92aa4a" providerId="LiveId" clId="{BD06A281-4130-40F9-9936-A1752FA5ADA2}" dt="2024-01-21T15:43:08.622" v="10046"/>
        <pc:sldMkLst>
          <pc:docMk/>
          <pc:sldMk cId="4275381848" sldId="309"/>
        </pc:sldMkLst>
        <pc:spChg chg="add mod">
          <ac:chgData name="Florent Morselli" userId="940af3a2eb92aa4a" providerId="LiveId" clId="{BD06A281-4130-40F9-9936-A1752FA5ADA2}" dt="2024-01-12T09:31:00.691" v="4209" actId="1076"/>
          <ac:spMkLst>
            <pc:docMk/>
            <pc:sldMk cId="4275381848" sldId="309"/>
            <ac:spMk id="2" creationId="{330F93D2-1212-2A09-E398-2451168732DC}"/>
          </ac:spMkLst>
        </pc:spChg>
        <pc:spChg chg="mod">
          <ac:chgData name="Florent Morselli" userId="940af3a2eb92aa4a" providerId="LiveId" clId="{BD06A281-4130-40F9-9936-A1752FA5ADA2}" dt="2024-01-12T09:28:06.483" v="3976"/>
          <ac:spMkLst>
            <pc:docMk/>
            <pc:sldMk cId="4275381848" sldId="309"/>
            <ac:spMk id="3" creationId="{9880ED97-FA96-A905-0E1E-858A0233F15A}"/>
          </ac:spMkLst>
        </pc:spChg>
        <pc:spChg chg="add mod">
          <ac:chgData name="Florent Morselli" userId="940af3a2eb92aa4a" providerId="LiveId" clId="{BD06A281-4130-40F9-9936-A1752FA5ADA2}" dt="2024-01-12T09:31:00.691" v="4209" actId="1076"/>
          <ac:spMkLst>
            <pc:docMk/>
            <pc:sldMk cId="4275381848" sldId="309"/>
            <ac:spMk id="4" creationId="{84AFE853-C606-BB6F-2B59-10CC2FAE88E6}"/>
          </ac:spMkLst>
        </pc:spChg>
        <pc:spChg chg="mod">
          <ac:chgData name="Florent Morselli" userId="940af3a2eb92aa4a" providerId="LiveId" clId="{BD06A281-4130-40F9-9936-A1752FA5ADA2}" dt="2024-01-19T20:35:46.934" v="7474" actId="20577"/>
          <ac:spMkLst>
            <pc:docMk/>
            <pc:sldMk cId="4275381848" sldId="309"/>
            <ac:spMk id="5" creationId="{AFB81EF5-F2EB-87EF-E779-8FFB765A7877}"/>
          </ac:spMkLst>
        </pc:spChg>
        <pc:spChg chg="add mod">
          <ac:chgData name="Florent Morselli" userId="940af3a2eb92aa4a" providerId="LiveId" clId="{BD06A281-4130-40F9-9936-A1752FA5ADA2}" dt="2024-01-12T09:31:00.691" v="4209" actId="1076"/>
          <ac:spMkLst>
            <pc:docMk/>
            <pc:sldMk cId="4275381848" sldId="309"/>
            <ac:spMk id="6" creationId="{AB4B40A6-4E6C-0797-FCF9-95B1482327BD}"/>
          </ac:spMkLst>
        </pc:spChg>
        <pc:spChg chg="add mod">
          <ac:chgData name="Florent Morselli" userId="940af3a2eb92aa4a" providerId="LiveId" clId="{BD06A281-4130-40F9-9936-A1752FA5ADA2}" dt="2024-01-12T09:31:00.691" v="4209" actId="1076"/>
          <ac:spMkLst>
            <pc:docMk/>
            <pc:sldMk cId="4275381848" sldId="309"/>
            <ac:spMk id="7" creationId="{4F0728C1-2187-9C1F-BD82-5CA8DC0A23A0}"/>
          </ac:spMkLst>
        </pc:spChg>
        <pc:spChg chg="add mod">
          <ac:chgData name="Florent Morselli" userId="940af3a2eb92aa4a" providerId="LiveId" clId="{BD06A281-4130-40F9-9936-A1752FA5ADA2}" dt="2024-01-12T09:31:00.691" v="4209" actId="1076"/>
          <ac:spMkLst>
            <pc:docMk/>
            <pc:sldMk cId="4275381848" sldId="309"/>
            <ac:spMk id="8" creationId="{F0E98D30-45B3-4822-0BBE-20A5FB30D561}"/>
          </ac:spMkLst>
        </pc:spChg>
        <pc:spChg chg="add mod">
          <ac:chgData name="Florent Morselli" userId="940af3a2eb92aa4a" providerId="LiveId" clId="{BD06A281-4130-40F9-9936-A1752FA5ADA2}" dt="2024-01-12T09:31:22.189" v="4215" actId="1076"/>
          <ac:spMkLst>
            <pc:docMk/>
            <pc:sldMk cId="4275381848" sldId="309"/>
            <ac:spMk id="9" creationId="{0651D454-E4E3-D7EC-CCA3-830480651597}"/>
          </ac:spMkLst>
        </pc:spChg>
        <pc:spChg chg="add mod">
          <ac:chgData name="Florent Morselli" userId="940af3a2eb92aa4a" providerId="LiveId" clId="{BD06A281-4130-40F9-9936-A1752FA5ADA2}" dt="2024-01-12T09:31:22.189" v="4215" actId="1076"/>
          <ac:spMkLst>
            <pc:docMk/>
            <pc:sldMk cId="4275381848" sldId="309"/>
            <ac:spMk id="10" creationId="{36B5B062-3A15-4489-7C05-7326365AEEF3}"/>
          </ac:spMkLst>
        </pc:spChg>
        <pc:spChg chg="add mod">
          <ac:chgData name="Florent Morselli" userId="940af3a2eb92aa4a" providerId="LiveId" clId="{BD06A281-4130-40F9-9936-A1752FA5ADA2}" dt="2024-01-12T09:31:22.189" v="4215" actId="1076"/>
          <ac:spMkLst>
            <pc:docMk/>
            <pc:sldMk cId="4275381848" sldId="309"/>
            <ac:spMk id="11" creationId="{918DF3B2-A56E-F1FB-BBF5-8A7E45788B87}"/>
          </ac:spMkLst>
        </pc:spChg>
        <pc:spChg chg="add mod">
          <ac:chgData name="Florent Morselli" userId="940af3a2eb92aa4a" providerId="LiveId" clId="{BD06A281-4130-40F9-9936-A1752FA5ADA2}" dt="2024-01-12T09:31:22.189" v="4215" actId="1076"/>
          <ac:spMkLst>
            <pc:docMk/>
            <pc:sldMk cId="4275381848" sldId="309"/>
            <ac:spMk id="12" creationId="{46650D77-BD71-0C0B-DF6C-20E65FA80E2B}"/>
          </ac:spMkLst>
        </pc:spChg>
        <pc:spChg chg="add mod">
          <ac:chgData name="Florent Morselli" userId="940af3a2eb92aa4a" providerId="LiveId" clId="{BD06A281-4130-40F9-9936-A1752FA5ADA2}" dt="2024-01-12T09:31:22.189" v="4215" actId="1076"/>
          <ac:spMkLst>
            <pc:docMk/>
            <pc:sldMk cId="4275381848" sldId="309"/>
            <ac:spMk id="13" creationId="{0B73ED53-7577-86E6-0BB8-FA5912A81125}"/>
          </ac:spMkLst>
        </pc:spChg>
      </pc:sldChg>
      <pc:sldChg chg="modSp add del mod ord">
        <pc:chgData name="Florent Morselli" userId="940af3a2eb92aa4a" providerId="LiveId" clId="{BD06A281-4130-40F9-9936-A1752FA5ADA2}" dt="2024-01-26T14:52:55.953" v="11414" actId="47"/>
        <pc:sldMkLst>
          <pc:docMk/>
          <pc:sldMk cId="3415732777" sldId="310"/>
        </pc:sldMkLst>
        <pc:spChg chg="mod">
          <ac:chgData name="Florent Morselli" userId="940af3a2eb92aa4a" providerId="LiveId" clId="{BD06A281-4130-40F9-9936-A1752FA5ADA2}" dt="2024-01-21T19:34:09.460" v="10588" actId="20577"/>
          <ac:spMkLst>
            <pc:docMk/>
            <pc:sldMk cId="3415732777" sldId="310"/>
            <ac:spMk id="5" creationId="{AFB81EF5-F2EB-87EF-E779-8FFB765A7877}"/>
          </ac:spMkLst>
        </pc:spChg>
      </pc:sldChg>
      <pc:sldChg chg="addSp delSp modSp add del mod">
        <pc:chgData name="Florent Morselli" userId="940af3a2eb92aa4a" providerId="LiveId" clId="{BD06A281-4130-40F9-9936-A1752FA5ADA2}" dt="2024-01-21T15:42:28.383" v="10044" actId="1037"/>
        <pc:sldMkLst>
          <pc:docMk/>
          <pc:sldMk cId="4192416237" sldId="311"/>
        </pc:sldMkLst>
        <pc:spChg chg="mod">
          <ac:chgData name="Florent Morselli" userId="940af3a2eb92aa4a" providerId="LiveId" clId="{BD06A281-4130-40F9-9936-A1752FA5ADA2}" dt="2024-01-21T15:39:39.519" v="10006"/>
          <ac:spMkLst>
            <pc:docMk/>
            <pc:sldMk cId="4192416237" sldId="311"/>
            <ac:spMk id="3" creationId="{9880ED97-FA96-A905-0E1E-858A0233F15A}"/>
          </ac:spMkLst>
        </pc:spChg>
        <pc:spChg chg="del">
          <ac:chgData name="Florent Morselli" userId="940af3a2eb92aa4a" providerId="LiveId" clId="{BD06A281-4130-40F9-9936-A1752FA5ADA2}" dt="2024-01-21T15:37:29.728" v="9991" actId="478"/>
          <ac:spMkLst>
            <pc:docMk/>
            <pc:sldMk cId="4192416237" sldId="311"/>
            <ac:spMk id="5" creationId="{AFB81EF5-F2EB-87EF-E779-8FFB765A7877}"/>
          </ac:spMkLst>
        </pc:spChg>
        <pc:picChg chg="add del mod">
          <ac:chgData name="Florent Morselli" userId="940af3a2eb92aa4a" providerId="LiveId" clId="{BD06A281-4130-40F9-9936-A1752FA5ADA2}" dt="2024-01-21T15:38:20.567" v="9993" actId="478"/>
          <ac:picMkLst>
            <pc:docMk/>
            <pc:sldMk cId="4192416237" sldId="311"/>
            <ac:picMk id="12290" creationId="{4928B349-3BAD-1385-E09A-C52B0D9E3D9B}"/>
          </ac:picMkLst>
        </pc:picChg>
        <pc:picChg chg="add mod">
          <ac:chgData name="Florent Morselli" userId="940af3a2eb92aa4a" providerId="LiveId" clId="{BD06A281-4130-40F9-9936-A1752FA5ADA2}" dt="2024-01-21T15:42:16.861" v="10038" actId="1076"/>
          <ac:picMkLst>
            <pc:docMk/>
            <pc:sldMk cId="4192416237" sldId="311"/>
            <ac:picMk id="12292" creationId="{FAE8FA9C-E341-9F47-F9D8-C80CED65A508}"/>
          </ac:picMkLst>
        </pc:picChg>
        <pc:picChg chg="add del mod">
          <ac:chgData name="Florent Morselli" userId="940af3a2eb92aa4a" providerId="LiveId" clId="{BD06A281-4130-40F9-9936-A1752FA5ADA2}" dt="2024-01-21T15:38:54.127" v="9998" actId="478"/>
          <ac:picMkLst>
            <pc:docMk/>
            <pc:sldMk cId="4192416237" sldId="311"/>
            <ac:picMk id="12294" creationId="{DA79FC1F-27BE-0885-0E2F-D6E840A890AB}"/>
          </ac:picMkLst>
        </pc:picChg>
        <pc:picChg chg="add del mod">
          <ac:chgData name="Florent Morselli" userId="940af3a2eb92aa4a" providerId="LiveId" clId="{BD06A281-4130-40F9-9936-A1752FA5ADA2}" dt="2024-01-21T15:39:18.145" v="10004" actId="478"/>
          <ac:picMkLst>
            <pc:docMk/>
            <pc:sldMk cId="4192416237" sldId="311"/>
            <ac:picMk id="12296" creationId="{1312A987-0EC4-0FAE-9B35-985771D69FB5}"/>
          </ac:picMkLst>
        </pc:picChg>
        <pc:picChg chg="add del mod">
          <ac:chgData name="Florent Morselli" userId="940af3a2eb92aa4a" providerId="LiveId" clId="{BD06A281-4130-40F9-9936-A1752FA5ADA2}" dt="2024-01-21T15:39:18.145" v="10004" actId="478"/>
          <ac:picMkLst>
            <pc:docMk/>
            <pc:sldMk cId="4192416237" sldId="311"/>
            <ac:picMk id="12298" creationId="{B8B4C62B-3652-F390-3D17-C2AACF98563E}"/>
          </ac:picMkLst>
        </pc:picChg>
        <pc:picChg chg="add mod">
          <ac:chgData name="Florent Morselli" userId="940af3a2eb92aa4a" providerId="LiveId" clId="{BD06A281-4130-40F9-9936-A1752FA5ADA2}" dt="2024-01-21T15:41:52.811" v="10034" actId="1076"/>
          <ac:picMkLst>
            <pc:docMk/>
            <pc:sldMk cId="4192416237" sldId="311"/>
            <ac:picMk id="12300" creationId="{DE877B37-2E6D-056D-9660-930CE2C6760D}"/>
          </ac:picMkLst>
        </pc:picChg>
        <pc:picChg chg="add mod">
          <ac:chgData name="Florent Morselli" userId="940af3a2eb92aa4a" providerId="LiveId" clId="{BD06A281-4130-40F9-9936-A1752FA5ADA2}" dt="2024-01-21T15:42:28.383" v="10044" actId="1037"/>
          <ac:picMkLst>
            <pc:docMk/>
            <pc:sldMk cId="4192416237" sldId="311"/>
            <ac:picMk id="12302" creationId="{55B7C7F4-8BB9-5FB9-002E-3299638945AC}"/>
          </ac:picMkLst>
        </pc:picChg>
        <pc:picChg chg="add mod">
          <ac:chgData name="Florent Morselli" userId="940af3a2eb92aa4a" providerId="LiveId" clId="{BD06A281-4130-40F9-9936-A1752FA5ADA2}" dt="2024-01-21T15:42:22.993" v="10039" actId="1076"/>
          <ac:picMkLst>
            <pc:docMk/>
            <pc:sldMk cId="4192416237" sldId="311"/>
            <ac:picMk id="12304" creationId="{BEF9E4FF-D3F9-9ECF-32C0-B93B2EE2FE57}"/>
          </ac:picMkLst>
        </pc:picChg>
      </pc:sldChg>
      <pc:sldChg chg="modSp add mod ord">
        <pc:chgData name="Florent Morselli" userId="940af3a2eb92aa4a" providerId="LiveId" clId="{BD06A281-4130-40F9-9936-A1752FA5ADA2}" dt="2024-01-12T09:42:15.647" v="4720"/>
        <pc:sldMkLst>
          <pc:docMk/>
          <pc:sldMk cId="3599545185" sldId="312"/>
        </pc:sldMkLst>
        <pc:spChg chg="mod">
          <ac:chgData name="Florent Morselli" userId="940af3a2eb92aa4a" providerId="LiveId" clId="{BD06A281-4130-40F9-9936-A1752FA5ADA2}" dt="2024-01-12T09:42:04.029" v="4718" actId="20577"/>
          <ac:spMkLst>
            <pc:docMk/>
            <pc:sldMk cId="3599545185" sldId="312"/>
            <ac:spMk id="5" creationId="{AFB81EF5-F2EB-87EF-E779-8FFB765A7877}"/>
          </ac:spMkLst>
        </pc:spChg>
      </pc:sldChg>
      <pc:sldChg chg="delSp modSp add mod">
        <pc:chgData name="Florent Morselli" userId="940af3a2eb92aa4a" providerId="LiveId" clId="{BD06A281-4130-40F9-9936-A1752FA5ADA2}" dt="2024-01-12T09:50:53.359" v="5076"/>
        <pc:sldMkLst>
          <pc:docMk/>
          <pc:sldMk cId="984971568" sldId="313"/>
        </pc:sldMkLst>
        <pc:spChg chg="del mod">
          <ac:chgData name="Florent Morselli" userId="940af3a2eb92aa4a" providerId="LiveId" clId="{BD06A281-4130-40F9-9936-A1752FA5ADA2}" dt="2024-01-12T09:50:53.359" v="5076"/>
          <ac:spMkLst>
            <pc:docMk/>
            <pc:sldMk cId="984971568" sldId="313"/>
            <ac:spMk id="5" creationId="{AFB81EF5-F2EB-87EF-E779-8FFB765A7877}"/>
          </ac:spMkLst>
        </pc:spChg>
      </pc:sldChg>
      <pc:sldChg chg="addSp delSp modSp add mod ord">
        <pc:chgData name="Florent Morselli" userId="940af3a2eb92aa4a" providerId="LiveId" clId="{BD06A281-4130-40F9-9936-A1752FA5ADA2}" dt="2024-01-19T20:54:24.548" v="7637" actId="6549"/>
        <pc:sldMkLst>
          <pc:docMk/>
          <pc:sldMk cId="2999111748" sldId="314"/>
        </pc:sldMkLst>
        <pc:spChg chg="add del mod">
          <ac:chgData name="Florent Morselli" userId="940af3a2eb92aa4a" providerId="LiveId" clId="{BD06A281-4130-40F9-9936-A1752FA5ADA2}" dt="2024-01-12T19:23:16.681" v="5719" actId="478"/>
          <ac:spMkLst>
            <pc:docMk/>
            <pc:sldMk cId="2999111748" sldId="314"/>
            <ac:spMk id="2" creationId="{87C74749-B2C6-F2D4-4504-E99C4D397259}"/>
          </ac:spMkLst>
        </pc:spChg>
        <pc:spChg chg="mod">
          <ac:chgData name="Florent Morselli" userId="940af3a2eb92aa4a" providerId="LiveId" clId="{BD06A281-4130-40F9-9936-A1752FA5ADA2}" dt="2024-01-12T09:45:46.851" v="4748" actId="20577"/>
          <ac:spMkLst>
            <pc:docMk/>
            <pc:sldMk cId="2999111748" sldId="314"/>
            <ac:spMk id="3" creationId="{9880ED97-FA96-A905-0E1E-858A0233F15A}"/>
          </ac:spMkLst>
        </pc:spChg>
        <pc:spChg chg="add del mod">
          <ac:chgData name="Florent Morselli" userId="940af3a2eb92aa4a" providerId="LiveId" clId="{BD06A281-4130-40F9-9936-A1752FA5ADA2}" dt="2024-01-19T20:51:05.612" v="7520" actId="478"/>
          <ac:spMkLst>
            <pc:docMk/>
            <pc:sldMk cId="2999111748" sldId="314"/>
            <ac:spMk id="4" creationId="{6D10AE05-4FCB-5C8D-84EF-94092BF8B8F5}"/>
          </ac:spMkLst>
        </pc:spChg>
        <pc:spChg chg="add mod">
          <ac:chgData name="Florent Morselli" userId="940af3a2eb92aa4a" providerId="LiveId" clId="{BD06A281-4130-40F9-9936-A1752FA5ADA2}" dt="2024-01-12T19:21:35.205" v="5691"/>
          <ac:spMkLst>
            <pc:docMk/>
            <pc:sldMk cId="2999111748" sldId="314"/>
            <ac:spMk id="5" creationId="{394A6C1A-8D7E-EA1A-58D2-05F00E291E54}"/>
          </ac:spMkLst>
        </pc:spChg>
        <pc:spChg chg="del mod">
          <ac:chgData name="Florent Morselli" userId="940af3a2eb92aa4a" providerId="LiveId" clId="{BD06A281-4130-40F9-9936-A1752FA5ADA2}" dt="2024-01-12T09:45:48.074" v="4750"/>
          <ac:spMkLst>
            <pc:docMk/>
            <pc:sldMk cId="2999111748" sldId="314"/>
            <ac:spMk id="5" creationId="{AFB81EF5-F2EB-87EF-E779-8FFB765A7877}"/>
          </ac:spMkLst>
        </pc:spChg>
        <pc:spChg chg="add mod">
          <ac:chgData name="Florent Morselli" userId="940af3a2eb92aa4a" providerId="LiveId" clId="{BD06A281-4130-40F9-9936-A1752FA5ADA2}" dt="2024-01-19T20:54:24.548" v="7637" actId="6549"/>
          <ac:spMkLst>
            <pc:docMk/>
            <pc:sldMk cId="2999111748" sldId="314"/>
            <ac:spMk id="6" creationId="{0DD28F85-EFDE-CF21-3168-E650FAACB50C}"/>
          </ac:spMkLst>
        </pc:spChg>
        <pc:picChg chg="add mod">
          <ac:chgData name="Florent Morselli" userId="940af3a2eb92aa4a" providerId="LiveId" clId="{BD06A281-4130-40F9-9936-A1752FA5ADA2}" dt="2024-01-19T20:53:28.520" v="7574" actId="14100"/>
          <ac:picMkLst>
            <pc:docMk/>
            <pc:sldMk cId="2999111748" sldId="314"/>
            <ac:picMk id="5" creationId="{9DD4ECE9-4CFD-4B33-A123-312F8CD841CB}"/>
          </ac:picMkLst>
        </pc:picChg>
      </pc:sldChg>
      <pc:sldChg chg="addSp modSp add mod">
        <pc:chgData name="Florent Morselli" userId="940af3a2eb92aa4a" providerId="LiveId" clId="{BD06A281-4130-40F9-9936-A1752FA5ADA2}" dt="2024-03-05T17:42:11.647" v="11992" actId="14100"/>
        <pc:sldMkLst>
          <pc:docMk/>
          <pc:sldMk cId="858948607" sldId="315"/>
        </pc:sldMkLst>
        <pc:spChg chg="mod">
          <ac:chgData name="Florent Morselli" userId="940af3a2eb92aa4a" providerId="LiveId" clId="{BD06A281-4130-40F9-9936-A1752FA5ADA2}" dt="2024-01-12T09:51:23.201" v="5107" actId="114"/>
          <ac:spMkLst>
            <pc:docMk/>
            <pc:sldMk cId="858948607" sldId="315"/>
            <ac:spMk id="3" creationId="{9880ED97-FA96-A905-0E1E-858A0233F15A}"/>
          </ac:spMkLst>
        </pc:spChg>
        <pc:spChg chg="add mod">
          <ac:chgData name="Florent Morselli" userId="940af3a2eb92aa4a" providerId="LiveId" clId="{BD06A281-4130-40F9-9936-A1752FA5ADA2}" dt="2024-03-05T17:42:11.647" v="11992" actId="14100"/>
          <ac:spMkLst>
            <pc:docMk/>
            <pc:sldMk cId="858948607" sldId="315"/>
            <ac:spMk id="4" creationId="{010E1577-C854-A0EE-805B-51501FC511F3}"/>
          </ac:spMkLst>
        </pc:spChg>
      </pc:sldChg>
      <pc:sldChg chg="addSp delSp modSp add mod ord">
        <pc:chgData name="Florent Morselli" userId="940af3a2eb92aa4a" providerId="LiveId" clId="{BD06A281-4130-40F9-9936-A1752FA5ADA2}" dt="2024-02-04T11:27:24.492" v="11751" actId="14100"/>
        <pc:sldMkLst>
          <pc:docMk/>
          <pc:sldMk cId="582258844" sldId="316"/>
        </pc:sldMkLst>
        <pc:spChg chg="mod">
          <ac:chgData name="Florent Morselli" userId="940af3a2eb92aa4a" providerId="LiveId" clId="{BD06A281-4130-40F9-9936-A1752FA5ADA2}" dt="2024-01-12T19:26:55.784" v="5734" actId="20577"/>
          <ac:spMkLst>
            <pc:docMk/>
            <pc:sldMk cId="582258844" sldId="316"/>
            <ac:spMk id="3" creationId="{9880ED97-FA96-A905-0E1E-858A0233F15A}"/>
          </ac:spMkLst>
        </pc:spChg>
        <pc:spChg chg="del">
          <ac:chgData name="Florent Morselli" userId="940af3a2eb92aa4a" providerId="LiveId" clId="{BD06A281-4130-40F9-9936-A1752FA5ADA2}" dt="2024-01-12T10:07:49.046" v="5248" actId="478"/>
          <ac:spMkLst>
            <pc:docMk/>
            <pc:sldMk cId="582258844" sldId="316"/>
            <ac:spMk id="5" creationId="{AFB81EF5-F2EB-87EF-E779-8FFB765A7877}"/>
          </ac:spMkLst>
        </pc:spChg>
        <pc:picChg chg="add del mod">
          <ac:chgData name="Florent Morselli" userId="940af3a2eb92aa4a" providerId="LiveId" clId="{BD06A281-4130-40F9-9936-A1752FA5ADA2}" dt="2024-02-04T11:26:55.444" v="11743" actId="478"/>
          <ac:picMkLst>
            <pc:docMk/>
            <pc:sldMk cId="582258844" sldId="316"/>
            <ac:picMk id="4" creationId="{6488FB89-CCF4-0929-C825-B190E3937E78}"/>
          </ac:picMkLst>
        </pc:picChg>
        <pc:picChg chg="add mod">
          <ac:chgData name="Florent Morselli" userId="940af3a2eb92aa4a" providerId="LiveId" clId="{BD06A281-4130-40F9-9936-A1752FA5ADA2}" dt="2024-02-04T11:27:24.492" v="11751" actId="14100"/>
          <ac:picMkLst>
            <pc:docMk/>
            <pc:sldMk cId="582258844" sldId="316"/>
            <ac:picMk id="5" creationId="{F7791BBA-508B-D4A7-8182-0584E727CDC7}"/>
          </ac:picMkLst>
        </pc:picChg>
      </pc:sldChg>
      <pc:sldChg chg="addSp delSp modSp add mod">
        <pc:chgData name="Florent Morselli" userId="940af3a2eb92aa4a" providerId="LiveId" clId="{BD06A281-4130-40F9-9936-A1752FA5ADA2}" dt="2024-03-29T05:49:52.865" v="13821" actId="14100"/>
        <pc:sldMkLst>
          <pc:docMk/>
          <pc:sldMk cId="4224356201" sldId="317"/>
        </pc:sldMkLst>
        <pc:spChg chg="mod">
          <ac:chgData name="Florent Morselli" userId="940af3a2eb92aa4a" providerId="LiveId" clId="{BD06A281-4130-40F9-9936-A1752FA5ADA2}" dt="2024-03-28T19:13:16.262" v="13674" actId="1076"/>
          <ac:spMkLst>
            <pc:docMk/>
            <pc:sldMk cId="4224356201" sldId="317"/>
            <ac:spMk id="3" creationId="{9880ED97-FA96-A905-0E1E-858A0233F15A}"/>
          </ac:spMkLst>
        </pc:spChg>
        <pc:picChg chg="add mod">
          <ac:chgData name="Florent Morselli" userId="940af3a2eb92aa4a" providerId="LiveId" clId="{BD06A281-4130-40F9-9936-A1752FA5ADA2}" dt="2024-03-29T05:49:26.774" v="13815" actId="1076"/>
          <ac:picMkLst>
            <pc:docMk/>
            <pc:sldMk cId="4224356201" sldId="317"/>
            <ac:picMk id="4" creationId="{4DA78D31-BC93-5F51-53FE-8E8DAB6C655B}"/>
          </ac:picMkLst>
        </pc:picChg>
        <pc:picChg chg="del">
          <ac:chgData name="Florent Morselli" userId="940af3a2eb92aa4a" providerId="LiveId" clId="{BD06A281-4130-40F9-9936-A1752FA5ADA2}" dt="2024-01-12T10:08:20.383" v="5256" actId="478"/>
          <ac:picMkLst>
            <pc:docMk/>
            <pc:sldMk cId="4224356201" sldId="317"/>
            <ac:picMk id="4" creationId="{6488FB89-CCF4-0929-C825-B190E3937E78}"/>
          </ac:picMkLst>
        </pc:picChg>
        <pc:picChg chg="add mod">
          <ac:chgData name="Florent Morselli" userId="940af3a2eb92aa4a" providerId="LiveId" clId="{BD06A281-4130-40F9-9936-A1752FA5ADA2}" dt="2024-03-29T05:49:35.130" v="13817" actId="1076"/>
          <ac:picMkLst>
            <pc:docMk/>
            <pc:sldMk cId="4224356201" sldId="317"/>
            <ac:picMk id="5" creationId="{1CD8A66C-DDBB-EAE2-9D68-805A83CF25C3}"/>
          </ac:picMkLst>
        </pc:picChg>
        <pc:picChg chg="add mod">
          <ac:chgData name="Florent Morselli" userId="940af3a2eb92aa4a" providerId="LiveId" clId="{BD06A281-4130-40F9-9936-A1752FA5ADA2}" dt="2024-03-29T05:49:46.861" v="13819" actId="1076"/>
          <ac:picMkLst>
            <pc:docMk/>
            <pc:sldMk cId="4224356201" sldId="317"/>
            <ac:picMk id="6" creationId="{EC1135B1-72AB-1528-AE36-036F7FA93134}"/>
          </ac:picMkLst>
        </pc:picChg>
        <pc:picChg chg="add mod">
          <ac:chgData name="Florent Morselli" userId="940af3a2eb92aa4a" providerId="LiveId" clId="{BD06A281-4130-40F9-9936-A1752FA5ADA2}" dt="2024-03-29T05:49:52.865" v="13821" actId="14100"/>
          <ac:picMkLst>
            <pc:docMk/>
            <pc:sldMk cId="4224356201" sldId="317"/>
            <ac:picMk id="8" creationId="{531C5EFF-B5FA-01C7-E7D2-B36BE161D2FA}"/>
          </ac:picMkLst>
        </pc:picChg>
        <pc:picChg chg="add mod">
          <ac:chgData name="Florent Morselli" userId="940af3a2eb92aa4a" providerId="LiveId" clId="{BD06A281-4130-40F9-9936-A1752FA5ADA2}" dt="2024-03-29T05:48:53.245" v="13803" actId="1076"/>
          <ac:picMkLst>
            <pc:docMk/>
            <pc:sldMk cId="4224356201" sldId="317"/>
            <ac:picMk id="10" creationId="{26BD50B1-6D39-160E-3A64-B8B09397DFFB}"/>
          </ac:picMkLst>
        </pc:picChg>
        <pc:picChg chg="add mod">
          <ac:chgData name="Florent Morselli" userId="940af3a2eb92aa4a" providerId="LiveId" clId="{BD06A281-4130-40F9-9936-A1752FA5ADA2}" dt="2024-03-29T05:48:46.588" v="13801" actId="14100"/>
          <ac:picMkLst>
            <pc:docMk/>
            <pc:sldMk cId="4224356201" sldId="317"/>
            <ac:picMk id="12" creationId="{52E85B9C-97D8-56FF-4255-846F6A8D6919}"/>
          </ac:picMkLst>
        </pc:picChg>
      </pc:sldChg>
      <pc:sldChg chg="addSp delSp modSp add mod">
        <pc:chgData name="Florent Morselli" userId="940af3a2eb92aa4a" providerId="LiveId" clId="{BD06A281-4130-40F9-9936-A1752FA5ADA2}" dt="2024-03-08T14:10:48.529" v="13165" actId="14100"/>
        <pc:sldMkLst>
          <pc:docMk/>
          <pc:sldMk cId="2847136616" sldId="318"/>
        </pc:sldMkLst>
        <pc:spChg chg="mod">
          <ac:chgData name="Florent Morselli" userId="940af3a2eb92aa4a" providerId="LiveId" clId="{BD06A281-4130-40F9-9936-A1752FA5ADA2}" dt="2024-01-12T10:35:05.724" v="5354" actId="6549"/>
          <ac:spMkLst>
            <pc:docMk/>
            <pc:sldMk cId="2847136616" sldId="318"/>
            <ac:spMk id="3" creationId="{9880ED97-FA96-A905-0E1E-858A0233F15A}"/>
          </ac:spMkLst>
        </pc:spChg>
        <pc:spChg chg="mod">
          <ac:chgData name="Florent Morselli" userId="940af3a2eb92aa4a" providerId="LiveId" clId="{BD06A281-4130-40F9-9936-A1752FA5ADA2}" dt="2024-01-12T10:42:33.772" v="5587" actId="1076"/>
          <ac:spMkLst>
            <pc:docMk/>
            <pc:sldMk cId="2847136616" sldId="318"/>
            <ac:spMk id="4" creationId="{6D10AE05-4FCB-5C8D-84EF-94092BF8B8F5}"/>
          </ac:spMkLst>
        </pc:spChg>
        <pc:spChg chg="add del mod">
          <ac:chgData name="Florent Morselli" userId="940af3a2eb92aa4a" providerId="LiveId" clId="{BD06A281-4130-40F9-9936-A1752FA5ADA2}" dt="2024-01-19T20:36:54.886" v="7506" actId="478"/>
          <ac:spMkLst>
            <pc:docMk/>
            <pc:sldMk cId="2847136616" sldId="318"/>
            <ac:spMk id="7" creationId="{54DE3871-CE99-E8C0-3E83-78ECDBB76B9C}"/>
          </ac:spMkLst>
        </pc:spChg>
        <pc:picChg chg="add del mod modCrop">
          <ac:chgData name="Florent Morselli" userId="940af3a2eb92aa4a" providerId="LiveId" clId="{BD06A281-4130-40F9-9936-A1752FA5ADA2}" dt="2024-01-19T20:36:55.372" v="7507" actId="478"/>
          <ac:picMkLst>
            <pc:docMk/>
            <pc:sldMk cId="2847136616" sldId="318"/>
            <ac:picMk id="5" creationId="{B280EB43-BA1B-6E5A-2243-E5473D1C0B13}"/>
          </ac:picMkLst>
        </pc:picChg>
        <pc:picChg chg="add mod">
          <ac:chgData name="Florent Morselli" userId="940af3a2eb92aa4a" providerId="LiveId" clId="{BD06A281-4130-40F9-9936-A1752FA5ADA2}" dt="2024-03-08T14:10:48.529" v="13165" actId="14100"/>
          <ac:picMkLst>
            <pc:docMk/>
            <pc:sldMk cId="2847136616" sldId="318"/>
            <ac:picMk id="6" creationId="{2EDF292D-0331-1E8E-00C2-08379225BBD2}"/>
          </ac:picMkLst>
        </pc:picChg>
      </pc:sldChg>
      <pc:sldChg chg="addSp delSp modSp add mod ord">
        <pc:chgData name="Florent Morselli" userId="940af3a2eb92aa4a" providerId="LiveId" clId="{BD06A281-4130-40F9-9936-A1752FA5ADA2}" dt="2024-01-13T20:01:12.361" v="5737"/>
        <pc:sldMkLst>
          <pc:docMk/>
          <pc:sldMk cId="2731482813" sldId="319"/>
        </pc:sldMkLst>
        <pc:spChg chg="mod">
          <ac:chgData name="Florent Morselli" userId="940af3a2eb92aa4a" providerId="LiveId" clId="{BD06A281-4130-40F9-9936-A1752FA5ADA2}" dt="2024-01-12T19:27:01.127" v="5735"/>
          <ac:spMkLst>
            <pc:docMk/>
            <pc:sldMk cId="2731482813" sldId="319"/>
            <ac:spMk id="3" creationId="{9880ED97-FA96-A905-0E1E-858A0233F15A}"/>
          </ac:spMkLst>
        </pc:spChg>
        <pc:inkChg chg="add del">
          <ac:chgData name="Florent Morselli" userId="940af3a2eb92aa4a" providerId="LiveId" clId="{BD06A281-4130-40F9-9936-A1752FA5ADA2}" dt="2024-01-12T10:43:49.963" v="5590" actId="9405"/>
          <ac:inkMkLst>
            <pc:docMk/>
            <pc:sldMk cId="2731482813" sldId="319"/>
            <ac:inkMk id="2" creationId="{936EECB7-95DD-2530-5843-C7C9CBD9D00D}"/>
          </ac:inkMkLst>
        </pc:inkChg>
        <pc:cxnChg chg="add mod">
          <ac:chgData name="Florent Morselli" userId="940af3a2eb92aa4a" providerId="LiveId" clId="{BD06A281-4130-40F9-9936-A1752FA5ADA2}" dt="2024-01-12T10:44:12.924" v="5594" actId="1076"/>
          <ac:cxnSpMkLst>
            <pc:docMk/>
            <pc:sldMk cId="2731482813" sldId="319"/>
            <ac:cxnSpMk id="6" creationId="{D7357D20-8212-32DF-2C66-20436E5E8538}"/>
          </ac:cxnSpMkLst>
        </pc:cxnChg>
      </pc:sldChg>
      <pc:sldChg chg="addSp delSp modSp add mod modNotesTx">
        <pc:chgData name="Florent Morselli" userId="940af3a2eb92aa4a" providerId="LiveId" clId="{BD06A281-4130-40F9-9936-A1752FA5ADA2}" dt="2024-03-08T14:49:49.495" v="13212" actId="6549"/>
        <pc:sldMkLst>
          <pc:docMk/>
          <pc:sldMk cId="2082954172" sldId="320"/>
        </pc:sldMkLst>
        <pc:spChg chg="add mod">
          <ac:chgData name="Florent Morselli" userId="940af3a2eb92aa4a" providerId="LiveId" clId="{BD06A281-4130-40F9-9936-A1752FA5ADA2}" dt="2024-03-08T14:49:49.495" v="13212" actId="6549"/>
          <ac:spMkLst>
            <pc:docMk/>
            <pc:sldMk cId="2082954172" sldId="320"/>
            <ac:spMk id="2" creationId="{6B9E2CBF-AE03-8F8D-963E-7C305458004E}"/>
          </ac:spMkLst>
        </pc:spChg>
        <pc:picChg chg="del">
          <ac:chgData name="Florent Morselli" userId="940af3a2eb92aa4a" providerId="LiveId" clId="{BD06A281-4130-40F9-9936-A1752FA5ADA2}" dt="2024-01-13T20:01:22.546" v="5740" actId="478"/>
          <ac:picMkLst>
            <pc:docMk/>
            <pc:sldMk cId="2082954172" sldId="320"/>
            <ac:picMk id="4" creationId="{4F0A3008-9032-0A26-3A5F-261119924B6C}"/>
          </ac:picMkLst>
        </pc:picChg>
        <pc:cxnChg chg="del">
          <ac:chgData name="Florent Morselli" userId="940af3a2eb92aa4a" providerId="LiveId" clId="{BD06A281-4130-40F9-9936-A1752FA5ADA2}" dt="2024-01-13T20:01:21.803" v="5739" actId="478"/>
          <ac:cxnSpMkLst>
            <pc:docMk/>
            <pc:sldMk cId="2082954172" sldId="320"/>
            <ac:cxnSpMk id="6" creationId="{221FB9BE-360E-ADDF-E153-9107B3998F0D}"/>
          </ac:cxnSpMkLst>
        </pc:cxnChg>
      </pc:sldChg>
      <pc:sldChg chg="modSp add mod ord modNotesTx">
        <pc:chgData name="Florent Morselli" userId="940af3a2eb92aa4a" providerId="LiveId" clId="{BD06A281-4130-40F9-9936-A1752FA5ADA2}" dt="2024-03-08T14:40:07.991" v="13187" actId="20577"/>
        <pc:sldMkLst>
          <pc:docMk/>
          <pc:sldMk cId="2963200840" sldId="321"/>
        </pc:sldMkLst>
        <pc:spChg chg="mod">
          <ac:chgData name="Florent Morselli" userId="940af3a2eb92aa4a" providerId="LiveId" clId="{BD06A281-4130-40F9-9936-A1752FA5ADA2}" dt="2024-03-08T14:40:07.991" v="13187" actId="20577"/>
          <ac:spMkLst>
            <pc:docMk/>
            <pc:sldMk cId="2963200840" sldId="321"/>
            <ac:spMk id="5" creationId="{8B4D15A9-9F79-7390-E490-C69295205208}"/>
          </ac:spMkLst>
        </pc:spChg>
      </pc:sldChg>
      <pc:sldChg chg="modSp mod">
        <pc:chgData name="Florent Morselli" userId="940af3a2eb92aa4a" providerId="LiveId" clId="{BD06A281-4130-40F9-9936-A1752FA5ADA2}" dt="2024-03-06T08:55:04.133" v="12799" actId="20577"/>
        <pc:sldMkLst>
          <pc:docMk/>
          <pc:sldMk cId="176375302" sldId="322"/>
        </pc:sldMkLst>
        <pc:spChg chg="mod">
          <ac:chgData name="Florent Morselli" userId="940af3a2eb92aa4a" providerId="LiveId" clId="{BD06A281-4130-40F9-9936-A1752FA5ADA2}" dt="2024-03-06T08:55:04.133" v="12799" actId="20577"/>
          <ac:spMkLst>
            <pc:docMk/>
            <pc:sldMk cId="176375302" sldId="322"/>
            <ac:spMk id="5" creationId="{231B69F1-F865-B21B-75C4-3A4E012F2247}"/>
          </ac:spMkLst>
        </pc:spChg>
      </pc:sldChg>
      <pc:sldChg chg="modSp add mod">
        <pc:chgData name="Florent Morselli" userId="940af3a2eb92aa4a" providerId="LiveId" clId="{BD06A281-4130-40F9-9936-A1752FA5ADA2}" dt="2024-01-14T15:08:10.976" v="6254" actId="20577"/>
        <pc:sldMkLst>
          <pc:docMk/>
          <pc:sldMk cId="479086102" sldId="322"/>
        </pc:sldMkLst>
        <pc:spChg chg="mod">
          <ac:chgData name="Florent Morselli" userId="940af3a2eb92aa4a" providerId="LiveId" clId="{BD06A281-4130-40F9-9936-A1752FA5ADA2}" dt="2024-01-14T15:08:10.976" v="6254" actId="20577"/>
          <ac:spMkLst>
            <pc:docMk/>
            <pc:sldMk cId="479086102" sldId="322"/>
            <ac:spMk id="5" creationId="{A50A2874-E539-DA5C-430F-C83EDEFD3127}"/>
          </ac:spMkLst>
        </pc:spChg>
      </pc:sldChg>
      <pc:sldChg chg="modSp mod">
        <pc:chgData name="Florent Morselli" userId="940af3a2eb92aa4a" providerId="LiveId" clId="{BD06A281-4130-40F9-9936-A1752FA5ADA2}" dt="2024-01-26T14:47:33.380" v="11380" actId="255"/>
        <pc:sldMkLst>
          <pc:docMk/>
          <pc:sldMk cId="2823730739" sldId="323"/>
        </pc:sldMkLst>
        <pc:spChg chg="mod">
          <ac:chgData name="Florent Morselli" userId="940af3a2eb92aa4a" providerId="LiveId" clId="{BD06A281-4130-40F9-9936-A1752FA5ADA2}" dt="2024-01-26T14:47:33.380" v="11380" actId="255"/>
          <ac:spMkLst>
            <pc:docMk/>
            <pc:sldMk cId="2823730739" sldId="323"/>
            <ac:spMk id="5" creationId="{81E27951-8FD0-8BC5-8564-310B793EBF9F}"/>
          </ac:spMkLst>
        </pc:spChg>
        <pc:spChg chg="mod">
          <ac:chgData name="Florent Morselli" userId="940af3a2eb92aa4a" providerId="LiveId" clId="{BD06A281-4130-40F9-9936-A1752FA5ADA2}" dt="2024-01-26T14:47:20.886" v="11379" actId="20577"/>
          <ac:spMkLst>
            <pc:docMk/>
            <pc:sldMk cId="2823730739" sldId="323"/>
            <ac:spMk id="6" creationId="{4D67B83D-FA06-DD78-C809-FE7B8D74D187}"/>
          </ac:spMkLst>
        </pc:spChg>
      </pc:sldChg>
      <pc:sldChg chg="addSp modSp mod modAnim">
        <pc:chgData name="Florent Morselli" userId="940af3a2eb92aa4a" providerId="LiveId" clId="{BD06A281-4130-40F9-9936-A1752FA5ADA2}" dt="2024-03-06T10:14:01.884" v="12814"/>
        <pc:sldMkLst>
          <pc:docMk/>
          <pc:sldMk cId="2999951560" sldId="324"/>
        </pc:sldMkLst>
        <pc:spChg chg="add">
          <ac:chgData name="Florent Morselli" userId="940af3a2eb92aa4a" providerId="LiveId" clId="{BD06A281-4130-40F9-9936-A1752FA5ADA2}" dt="2024-03-06T07:18:30.819" v="12563"/>
          <ac:spMkLst>
            <pc:docMk/>
            <pc:sldMk cId="2999951560" sldId="324"/>
            <ac:spMk id="2" creationId="{31FAF031-ACF5-590B-F66D-8DD8DC0DA202}"/>
          </ac:spMkLst>
        </pc:spChg>
        <pc:spChg chg="mod">
          <ac:chgData name="Florent Morselli" userId="940af3a2eb92aa4a" providerId="LiveId" clId="{BD06A281-4130-40F9-9936-A1752FA5ADA2}" dt="2024-03-06T07:17:46.774" v="12562" actId="20577"/>
          <ac:spMkLst>
            <pc:docMk/>
            <pc:sldMk cId="2999951560" sldId="324"/>
            <ac:spMk id="5" creationId="{8736C4A5-9238-E19D-B233-22631A4B97C8}"/>
          </ac:spMkLst>
        </pc:spChg>
        <pc:spChg chg="add mod">
          <ac:chgData name="Florent Morselli" userId="940af3a2eb92aa4a" providerId="LiveId" clId="{BD06A281-4130-40F9-9936-A1752FA5ADA2}" dt="2024-03-06T07:24:36.136" v="12613" actId="20577"/>
          <ac:spMkLst>
            <pc:docMk/>
            <pc:sldMk cId="2999951560" sldId="324"/>
            <ac:spMk id="6" creationId="{9EA9701B-596A-4DDD-F75B-DC5CE8E2BA27}"/>
          </ac:spMkLst>
        </pc:spChg>
      </pc:sldChg>
      <pc:sldChg chg="modSp mod">
        <pc:chgData name="Florent Morselli" userId="940af3a2eb92aa4a" providerId="LiveId" clId="{BD06A281-4130-40F9-9936-A1752FA5ADA2}" dt="2024-01-21T15:47:05.128" v="10072" actId="6549"/>
        <pc:sldMkLst>
          <pc:docMk/>
          <pc:sldMk cId="2496085049" sldId="325"/>
        </pc:sldMkLst>
        <pc:spChg chg="mod">
          <ac:chgData name="Florent Morselli" userId="940af3a2eb92aa4a" providerId="LiveId" clId="{BD06A281-4130-40F9-9936-A1752FA5ADA2}" dt="2024-01-21T15:47:05.128" v="10072" actId="6549"/>
          <ac:spMkLst>
            <pc:docMk/>
            <pc:sldMk cId="2496085049" sldId="325"/>
            <ac:spMk id="2" creationId="{96F17654-BE6F-B8BA-B5CE-157B4E6AFE1B}"/>
          </ac:spMkLst>
        </pc:spChg>
      </pc:sldChg>
      <pc:sldChg chg="modSp mod">
        <pc:chgData name="Florent Morselli" userId="940af3a2eb92aa4a" providerId="LiveId" clId="{BD06A281-4130-40F9-9936-A1752FA5ADA2}" dt="2024-01-21T19:21:50.257" v="10358" actId="113"/>
        <pc:sldMkLst>
          <pc:docMk/>
          <pc:sldMk cId="1332357563" sldId="330"/>
        </pc:sldMkLst>
        <pc:spChg chg="mod">
          <ac:chgData name="Florent Morselli" userId="940af3a2eb92aa4a" providerId="LiveId" clId="{BD06A281-4130-40F9-9936-A1752FA5ADA2}" dt="2024-01-21T19:21:50.257" v="10358" actId="113"/>
          <ac:spMkLst>
            <pc:docMk/>
            <pc:sldMk cId="1332357563" sldId="330"/>
            <ac:spMk id="5" creationId="{26173125-AB31-C577-ADFD-D197C79101C0}"/>
          </ac:spMkLst>
        </pc:spChg>
      </pc:sldChg>
      <pc:sldChg chg="modSp mod">
        <pc:chgData name="Florent Morselli" userId="940af3a2eb92aa4a" providerId="LiveId" clId="{BD06A281-4130-40F9-9936-A1752FA5ADA2}" dt="2024-01-21T19:24:05.148" v="10403" actId="20577"/>
        <pc:sldMkLst>
          <pc:docMk/>
          <pc:sldMk cId="1530597673" sldId="331"/>
        </pc:sldMkLst>
        <pc:spChg chg="mod">
          <ac:chgData name="Florent Morselli" userId="940af3a2eb92aa4a" providerId="LiveId" clId="{BD06A281-4130-40F9-9936-A1752FA5ADA2}" dt="2024-01-21T19:24:05.148" v="10403" actId="20577"/>
          <ac:spMkLst>
            <pc:docMk/>
            <pc:sldMk cId="1530597673" sldId="331"/>
            <ac:spMk id="5" creationId="{BBF365F3-AAB4-54F1-A36C-31203C95AE8F}"/>
          </ac:spMkLst>
        </pc:spChg>
      </pc:sldChg>
      <pc:sldChg chg="modSp mod">
        <pc:chgData name="Florent Morselli" userId="940af3a2eb92aa4a" providerId="LiveId" clId="{BD06A281-4130-40F9-9936-A1752FA5ADA2}" dt="2024-01-21T18:11:33.513" v="10073" actId="207"/>
        <pc:sldMkLst>
          <pc:docMk/>
          <pc:sldMk cId="855906271" sldId="332"/>
        </pc:sldMkLst>
        <pc:spChg chg="mod">
          <ac:chgData name="Florent Morselli" userId="940af3a2eb92aa4a" providerId="LiveId" clId="{BD06A281-4130-40F9-9936-A1752FA5ADA2}" dt="2024-01-21T18:11:33.513" v="10073" actId="207"/>
          <ac:spMkLst>
            <pc:docMk/>
            <pc:sldMk cId="855906271" sldId="332"/>
            <ac:spMk id="5" creationId="{A7819CBA-63ED-C45B-D8A4-C8FCD353B2B1}"/>
          </ac:spMkLst>
        </pc:spChg>
      </pc:sldChg>
      <pc:sldChg chg="addSp delSp modSp mod">
        <pc:chgData name="Florent Morselli" userId="940af3a2eb92aa4a" providerId="LiveId" clId="{BD06A281-4130-40F9-9936-A1752FA5ADA2}" dt="2024-03-08T14:09:38.880" v="13164" actId="14100"/>
        <pc:sldMkLst>
          <pc:docMk/>
          <pc:sldMk cId="2989148074" sldId="334"/>
        </pc:sldMkLst>
        <pc:picChg chg="del">
          <ac:chgData name="Florent Morselli" userId="940af3a2eb92aa4a" providerId="LiveId" clId="{BD06A281-4130-40F9-9936-A1752FA5ADA2}" dt="2024-03-08T14:09:20.851" v="13158" actId="478"/>
          <ac:picMkLst>
            <pc:docMk/>
            <pc:sldMk cId="2989148074" sldId="334"/>
            <ac:picMk id="2" creationId="{9DC24726-F919-9A9F-261B-CB086682468B}"/>
          </ac:picMkLst>
        </pc:picChg>
        <pc:picChg chg="add mod">
          <ac:chgData name="Florent Morselli" userId="940af3a2eb92aa4a" providerId="LiveId" clId="{BD06A281-4130-40F9-9936-A1752FA5ADA2}" dt="2024-03-08T14:09:38.880" v="13164" actId="14100"/>
          <ac:picMkLst>
            <pc:docMk/>
            <pc:sldMk cId="2989148074" sldId="334"/>
            <ac:picMk id="6" creationId="{36BAC743-3662-900B-C503-41303A559792}"/>
          </ac:picMkLst>
        </pc:picChg>
      </pc:sldChg>
      <pc:sldChg chg="del">
        <pc:chgData name="Florent Morselli" userId="940af3a2eb92aa4a" providerId="LiveId" clId="{BD06A281-4130-40F9-9936-A1752FA5ADA2}" dt="2024-03-06T12:35:36.717" v="13034" actId="47"/>
        <pc:sldMkLst>
          <pc:docMk/>
          <pc:sldMk cId="142556823" sldId="335"/>
        </pc:sldMkLst>
      </pc:sldChg>
      <pc:sldChg chg="modSp mod">
        <pc:chgData name="Florent Morselli" userId="940af3a2eb92aa4a" providerId="LiveId" clId="{BD06A281-4130-40F9-9936-A1752FA5ADA2}" dt="2024-01-26T22:05:44.042" v="11561" actId="20577"/>
        <pc:sldMkLst>
          <pc:docMk/>
          <pc:sldMk cId="3791407863" sldId="336"/>
        </pc:sldMkLst>
        <pc:spChg chg="mod">
          <ac:chgData name="Florent Morselli" userId="940af3a2eb92aa4a" providerId="LiveId" clId="{BD06A281-4130-40F9-9936-A1752FA5ADA2}" dt="2024-01-26T22:05:44.042" v="11561" actId="20577"/>
          <ac:spMkLst>
            <pc:docMk/>
            <pc:sldMk cId="3791407863" sldId="336"/>
            <ac:spMk id="5" creationId="{4086DF0D-8CCF-1F1C-1533-DFEF656ACC21}"/>
          </ac:spMkLst>
        </pc:spChg>
      </pc:sldChg>
      <pc:sldChg chg="modSp mod">
        <pc:chgData name="Florent Morselli" userId="940af3a2eb92aa4a" providerId="LiveId" clId="{BD06A281-4130-40F9-9936-A1752FA5ADA2}" dt="2024-01-26T22:06:18.241" v="11582" actId="6549"/>
        <pc:sldMkLst>
          <pc:docMk/>
          <pc:sldMk cId="2567382967" sldId="337"/>
        </pc:sldMkLst>
        <pc:spChg chg="mod">
          <ac:chgData name="Florent Morselli" userId="940af3a2eb92aa4a" providerId="LiveId" clId="{BD06A281-4130-40F9-9936-A1752FA5ADA2}" dt="2024-01-26T22:06:18.241" v="11582" actId="6549"/>
          <ac:spMkLst>
            <pc:docMk/>
            <pc:sldMk cId="2567382967" sldId="337"/>
            <ac:spMk id="5" creationId="{0566AED6-93A2-8202-9253-33CE8D35E0BE}"/>
          </ac:spMkLst>
        </pc:spChg>
      </pc:sldChg>
      <pc:sldChg chg="modSp mod">
        <pc:chgData name="Florent Morselli" userId="940af3a2eb92aa4a" providerId="LiveId" clId="{BD06A281-4130-40F9-9936-A1752FA5ADA2}" dt="2024-03-08T14:22:08.548" v="13168" actId="14100"/>
        <pc:sldMkLst>
          <pc:docMk/>
          <pc:sldMk cId="4136660316" sldId="338"/>
        </pc:sldMkLst>
        <pc:spChg chg="mod">
          <ac:chgData name="Florent Morselli" userId="940af3a2eb92aa4a" providerId="LiveId" clId="{BD06A281-4130-40F9-9936-A1752FA5ADA2}" dt="2024-01-21T19:43:09.104" v="10676" actId="20577"/>
          <ac:spMkLst>
            <pc:docMk/>
            <pc:sldMk cId="4136660316" sldId="338"/>
            <ac:spMk id="4" creationId="{2E870466-6CBF-1C12-6ACA-CEF6B50EFB25}"/>
          </ac:spMkLst>
        </pc:spChg>
        <pc:picChg chg="mod">
          <ac:chgData name="Florent Morselli" userId="940af3a2eb92aa4a" providerId="LiveId" clId="{BD06A281-4130-40F9-9936-A1752FA5ADA2}" dt="2024-03-08T14:22:08.548" v="13168" actId="14100"/>
          <ac:picMkLst>
            <pc:docMk/>
            <pc:sldMk cId="4136660316" sldId="338"/>
            <ac:picMk id="5" creationId="{E4231C41-46CB-E21E-60F1-D79923591791}"/>
          </ac:picMkLst>
        </pc:picChg>
      </pc:sldChg>
      <pc:sldChg chg="modSp mod modNotesTx">
        <pc:chgData name="Florent Morselli" userId="940af3a2eb92aa4a" providerId="LiveId" clId="{BD06A281-4130-40F9-9936-A1752FA5ADA2}" dt="2024-03-06T12:36:50.854" v="13045" actId="20577"/>
        <pc:sldMkLst>
          <pc:docMk/>
          <pc:sldMk cId="1217145211" sldId="339"/>
        </pc:sldMkLst>
        <pc:spChg chg="mod">
          <ac:chgData name="Florent Morselli" userId="940af3a2eb92aa4a" providerId="LiveId" clId="{BD06A281-4130-40F9-9936-A1752FA5ADA2}" dt="2024-03-06T12:36:41.664" v="13040" actId="20577"/>
          <ac:spMkLst>
            <pc:docMk/>
            <pc:sldMk cId="1217145211" sldId="339"/>
            <ac:spMk id="4" creationId="{52FAB3BD-8D38-9822-48C5-503A99460E2F}"/>
          </ac:spMkLst>
        </pc:spChg>
      </pc:sldChg>
      <pc:sldChg chg="modSp mod">
        <pc:chgData name="Florent Morselli" userId="940af3a2eb92aa4a" providerId="LiveId" clId="{BD06A281-4130-40F9-9936-A1752FA5ADA2}" dt="2024-01-21T14:24:28.708" v="8256" actId="6549"/>
        <pc:sldMkLst>
          <pc:docMk/>
          <pc:sldMk cId="2598616117" sldId="340"/>
        </pc:sldMkLst>
        <pc:spChg chg="mod">
          <ac:chgData name="Florent Morselli" userId="940af3a2eb92aa4a" providerId="LiveId" clId="{BD06A281-4130-40F9-9936-A1752FA5ADA2}" dt="2024-01-21T14:24:28.708" v="8256" actId="6549"/>
          <ac:spMkLst>
            <pc:docMk/>
            <pc:sldMk cId="2598616117" sldId="340"/>
            <ac:spMk id="2" creationId="{C67BF577-1B9E-B2A3-DD8F-C82B69FCFC6A}"/>
          </ac:spMkLst>
        </pc:spChg>
      </pc:sldChg>
      <pc:sldChg chg="modSp mod">
        <pc:chgData name="Florent Morselli" userId="940af3a2eb92aa4a" providerId="LiveId" clId="{BD06A281-4130-40F9-9936-A1752FA5ADA2}" dt="2024-01-18T12:13:32.086" v="6739" actId="1076"/>
        <pc:sldMkLst>
          <pc:docMk/>
          <pc:sldMk cId="4138533503" sldId="341"/>
        </pc:sldMkLst>
        <pc:spChg chg="mod">
          <ac:chgData name="Florent Morselli" userId="940af3a2eb92aa4a" providerId="LiveId" clId="{BD06A281-4130-40F9-9936-A1752FA5ADA2}" dt="2024-01-18T12:13:32.086" v="6739" actId="1076"/>
          <ac:spMkLst>
            <pc:docMk/>
            <pc:sldMk cId="4138533503" sldId="341"/>
            <ac:spMk id="6" creationId="{9A628937-A0E6-9686-02D6-2030556B2B83}"/>
          </ac:spMkLst>
        </pc:spChg>
      </pc:sldChg>
      <pc:sldChg chg="addSp delSp modSp del mod ord">
        <pc:chgData name="Florent Morselli" userId="940af3a2eb92aa4a" providerId="LiveId" clId="{BD06A281-4130-40F9-9936-A1752FA5ADA2}" dt="2024-01-21T15:26:47.701" v="9878" actId="47"/>
        <pc:sldMkLst>
          <pc:docMk/>
          <pc:sldMk cId="2434930551" sldId="342"/>
        </pc:sldMkLst>
        <pc:spChg chg="add del mod">
          <ac:chgData name="Florent Morselli" userId="940af3a2eb92aa4a" providerId="LiveId" clId="{BD06A281-4130-40F9-9936-A1752FA5ADA2}" dt="2024-01-21T15:26:45.164" v="9877"/>
          <ac:spMkLst>
            <pc:docMk/>
            <pc:sldMk cId="2434930551" sldId="342"/>
            <ac:spMk id="2" creationId="{2DF64E39-9781-2450-0B01-68EFAEAD2732}"/>
          </ac:spMkLst>
        </pc:spChg>
      </pc:sldChg>
      <pc:sldChg chg="addSp modSp del mod">
        <pc:chgData name="Florent Morselli" userId="940af3a2eb92aa4a" providerId="LiveId" clId="{BD06A281-4130-40F9-9936-A1752FA5ADA2}" dt="2024-01-20T14:07:49.198" v="8216" actId="47"/>
        <pc:sldMkLst>
          <pc:docMk/>
          <pc:sldMk cId="837540427" sldId="343"/>
        </pc:sldMkLst>
        <pc:spChg chg="add mod">
          <ac:chgData name="Florent Morselli" userId="940af3a2eb92aa4a" providerId="LiveId" clId="{BD06A281-4130-40F9-9936-A1752FA5ADA2}" dt="2024-01-20T14:07:43.930" v="8215" actId="20577"/>
          <ac:spMkLst>
            <pc:docMk/>
            <pc:sldMk cId="837540427" sldId="343"/>
            <ac:spMk id="2" creationId="{EFD82E90-6E8D-E2CC-3753-B864B5A28BA4}"/>
          </ac:spMkLst>
        </pc:spChg>
      </pc:sldChg>
      <pc:sldChg chg="addSp delSp modSp mod ord">
        <pc:chgData name="Florent Morselli" userId="940af3a2eb92aa4a" providerId="LiveId" clId="{BD06A281-4130-40F9-9936-A1752FA5ADA2}" dt="2024-02-06T13:19:46.673" v="11980" actId="20577"/>
        <pc:sldMkLst>
          <pc:docMk/>
          <pc:sldMk cId="2686116978" sldId="344"/>
        </pc:sldMkLst>
        <pc:spChg chg="add">
          <ac:chgData name="Florent Morselli" userId="940af3a2eb92aa4a" providerId="LiveId" clId="{BD06A281-4130-40F9-9936-A1752FA5ADA2}" dt="2024-01-21T14:47:08.426" v="8702"/>
          <ac:spMkLst>
            <pc:docMk/>
            <pc:sldMk cId="2686116978" sldId="344"/>
            <ac:spMk id="2" creationId="{1D7C4798-097F-4494-C712-F0A735189DB5}"/>
          </ac:spMkLst>
        </pc:spChg>
        <pc:spChg chg="add del mod">
          <ac:chgData name="Florent Morselli" userId="940af3a2eb92aa4a" providerId="LiveId" clId="{BD06A281-4130-40F9-9936-A1752FA5ADA2}" dt="2024-01-21T14:49:35.675" v="8794" actId="478"/>
          <ac:spMkLst>
            <pc:docMk/>
            <pc:sldMk cId="2686116978" sldId="344"/>
            <ac:spMk id="5" creationId="{AEE9910D-ABF8-0F3F-A5FE-8A60842DDEFD}"/>
          </ac:spMkLst>
        </pc:spChg>
        <pc:spChg chg="add del">
          <ac:chgData name="Florent Morselli" userId="940af3a2eb92aa4a" providerId="LiveId" clId="{BD06A281-4130-40F9-9936-A1752FA5ADA2}" dt="2024-01-21T14:48:20.784" v="8714" actId="478"/>
          <ac:spMkLst>
            <pc:docMk/>
            <pc:sldMk cId="2686116978" sldId="344"/>
            <ac:spMk id="6" creationId="{30C9FC82-D60D-672F-27CE-BB81BF411128}"/>
          </ac:spMkLst>
        </pc:spChg>
        <pc:spChg chg="add mod">
          <ac:chgData name="Florent Morselli" userId="940af3a2eb92aa4a" providerId="LiveId" clId="{BD06A281-4130-40F9-9936-A1752FA5ADA2}" dt="2024-02-06T13:19:46.673" v="11980" actId="20577"/>
          <ac:spMkLst>
            <pc:docMk/>
            <pc:sldMk cId="2686116978" sldId="344"/>
            <ac:spMk id="7" creationId="{7A901B97-CBDF-99BD-BA4C-881EAA68C601}"/>
          </ac:spMkLst>
        </pc:spChg>
      </pc:sldChg>
      <pc:sldChg chg="addSp delSp modSp mod ord">
        <pc:chgData name="Florent Morselli" userId="940af3a2eb92aa4a" providerId="LiveId" clId="{BD06A281-4130-40F9-9936-A1752FA5ADA2}" dt="2024-01-21T19:28:57.290" v="10425" actId="113"/>
        <pc:sldMkLst>
          <pc:docMk/>
          <pc:sldMk cId="844209989" sldId="345"/>
        </pc:sldMkLst>
        <pc:spChg chg="add del mod">
          <ac:chgData name="Florent Morselli" userId="940af3a2eb92aa4a" providerId="LiveId" clId="{BD06A281-4130-40F9-9936-A1752FA5ADA2}" dt="2024-01-21T14:51:50.951" v="8830" actId="478"/>
          <ac:spMkLst>
            <pc:docMk/>
            <pc:sldMk cId="844209989" sldId="345"/>
            <ac:spMk id="2" creationId="{5A82F655-EF39-4E4D-DDCE-ADB43FED70A0}"/>
          </ac:spMkLst>
        </pc:spChg>
        <pc:spChg chg="add mod">
          <ac:chgData name="Florent Morselli" userId="940af3a2eb92aa4a" providerId="LiveId" clId="{BD06A281-4130-40F9-9936-A1752FA5ADA2}" dt="2024-01-21T19:28:57.290" v="10425" actId="113"/>
          <ac:spMkLst>
            <pc:docMk/>
            <pc:sldMk cId="844209989" sldId="345"/>
            <ac:spMk id="4" creationId="{5EB47A10-89F1-F898-EF27-ADC1C64C5340}"/>
          </ac:spMkLst>
        </pc:spChg>
        <pc:spChg chg="add mod">
          <ac:chgData name="Florent Morselli" userId="940af3a2eb92aa4a" providerId="LiveId" clId="{BD06A281-4130-40F9-9936-A1752FA5ADA2}" dt="2024-01-21T14:52:34.634" v="8864" actId="1076"/>
          <ac:spMkLst>
            <pc:docMk/>
            <pc:sldMk cId="844209989" sldId="345"/>
            <ac:spMk id="5" creationId="{19979F9D-782D-1953-4AB3-C7A2D6A85439}"/>
          </ac:spMkLst>
        </pc:spChg>
      </pc:sldChg>
      <pc:sldChg chg="addSp delSp modSp add mod ord">
        <pc:chgData name="Florent Morselli" userId="940af3a2eb92aa4a" providerId="LiveId" clId="{BD06A281-4130-40F9-9936-A1752FA5ADA2}" dt="2024-02-06T07:50:19.881" v="11792" actId="14100"/>
        <pc:sldMkLst>
          <pc:docMk/>
          <pc:sldMk cId="2537342925" sldId="346"/>
        </pc:sldMkLst>
        <pc:spChg chg="mod">
          <ac:chgData name="Florent Morselli" userId="940af3a2eb92aa4a" providerId="LiveId" clId="{BD06A281-4130-40F9-9936-A1752FA5ADA2}" dt="2024-02-06T07:50:19.881" v="11792" actId="14100"/>
          <ac:spMkLst>
            <pc:docMk/>
            <pc:sldMk cId="2537342925" sldId="346"/>
            <ac:spMk id="21" creationId="{947E10EA-F322-82CF-6E37-EC41381E421F}"/>
          </ac:spMkLst>
        </pc:spChg>
        <pc:picChg chg="del">
          <ac:chgData name="Florent Morselli" userId="940af3a2eb92aa4a" providerId="LiveId" clId="{BD06A281-4130-40F9-9936-A1752FA5ADA2}" dt="2024-01-18T11:33:58.281" v="6256" actId="21"/>
          <ac:picMkLst>
            <pc:docMk/>
            <pc:sldMk cId="2537342925" sldId="346"/>
            <ac:picMk id="2" creationId="{B13DEA83-2CE2-EA3B-F88B-0E8D46CD458F}"/>
          </ac:picMkLst>
        </pc:picChg>
        <pc:picChg chg="add del mod">
          <ac:chgData name="Florent Morselli" userId="940af3a2eb92aa4a" providerId="LiveId" clId="{BD06A281-4130-40F9-9936-A1752FA5ADA2}" dt="2024-01-18T11:38:20.385" v="6323" actId="478"/>
          <ac:picMkLst>
            <pc:docMk/>
            <pc:sldMk cId="2537342925" sldId="346"/>
            <ac:picMk id="4" creationId="{2EF31380-5233-77DE-0E75-6FBCEEBFD739}"/>
          </ac:picMkLst>
        </pc:picChg>
        <pc:picChg chg="add mod">
          <ac:chgData name="Florent Morselli" userId="940af3a2eb92aa4a" providerId="LiveId" clId="{BD06A281-4130-40F9-9936-A1752FA5ADA2}" dt="2024-01-18T11:38:35.186" v="6326" actId="1076"/>
          <ac:picMkLst>
            <pc:docMk/>
            <pc:sldMk cId="2537342925" sldId="346"/>
            <ac:picMk id="6" creationId="{4C38B7D7-71BA-6484-8B82-1B0F43CDBDED}"/>
          </ac:picMkLst>
        </pc:picChg>
      </pc:sldChg>
      <pc:sldChg chg="addSp delSp modSp add mod">
        <pc:chgData name="Florent Morselli" userId="940af3a2eb92aa4a" providerId="LiveId" clId="{BD06A281-4130-40F9-9936-A1752FA5ADA2}" dt="2024-02-06T07:43:35.395" v="11771" actId="20577"/>
        <pc:sldMkLst>
          <pc:docMk/>
          <pc:sldMk cId="3314150681" sldId="347"/>
        </pc:sldMkLst>
        <pc:spChg chg="del">
          <ac:chgData name="Florent Morselli" userId="940af3a2eb92aa4a" providerId="LiveId" clId="{BD06A281-4130-40F9-9936-A1752FA5ADA2}" dt="2024-01-18T11:34:23.582" v="6264" actId="478"/>
          <ac:spMkLst>
            <pc:docMk/>
            <pc:sldMk cId="3314150681" sldId="347"/>
            <ac:spMk id="4" creationId="{7BC0635A-F10B-0589-F586-6645AFE779B8}"/>
          </ac:spMkLst>
        </pc:spChg>
        <pc:spChg chg="del">
          <ac:chgData name="Florent Morselli" userId="940af3a2eb92aa4a" providerId="LiveId" clId="{BD06A281-4130-40F9-9936-A1752FA5ADA2}" dt="2024-01-18T11:34:25.333" v="6266" actId="478"/>
          <ac:spMkLst>
            <pc:docMk/>
            <pc:sldMk cId="3314150681" sldId="347"/>
            <ac:spMk id="6" creationId="{35DA9ECC-AEA2-6E31-20B7-B1F351055606}"/>
          </ac:spMkLst>
        </pc:spChg>
        <pc:spChg chg="mod">
          <ac:chgData name="Florent Morselli" userId="940af3a2eb92aa4a" providerId="LiveId" clId="{BD06A281-4130-40F9-9936-A1752FA5ADA2}" dt="2024-02-06T07:43:35.395" v="11771" actId="20577"/>
          <ac:spMkLst>
            <pc:docMk/>
            <pc:sldMk cId="3314150681" sldId="347"/>
            <ac:spMk id="21" creationId="{C2F3B7EB-F373-EEDF-EA78-4E559CABFAB9}"/>
          </ac:spMkLst>
        </pc:spChg>
        <pc:picChg chg="add mod">
          <ac:chgData name="Florent Morselli" userId="940af3a2eb92aa4a" providerId="LiveId" clId="{BD06A281-4130-40F9-9936-A1752FA5ADA2}" dt="2024-01-18T11:34:22.213" v="6263" actId="1076"/>
          <ac:picMkLst>
            <pc:docMk/>
            <pc:sldMk cId="3314150681" sldId="347"/>
            <ac:picMk id="2" creationId="{B13DEA83-2CE2-EA3B-F88B-0E8D46CD458F}"/>
          </ac:picMkLst>
        </pc:picChg>
        <pc:picChg chg="del">
          <ac:chgData name="Florent Morselli" userId="940af3a2eb92aa4a" providerId="LiveId" clId="{BD06A281-4130-40F9-9936-A1752FA5ADA2}" dt="2024-01-18T11:34:19.813" v="6262" actId="478"/>
          <ac:picMkLst>
            <pc:docMk/>
            <pc:sldMk cId="3314150681" sldId="347"/>
            <ac:picMk id="3" creationId="{36EB9569-9DE9-F3A0-651C-1B4DFE799F1C}"/>
          </ac:picMkLst>
        </pc:picChg>
        <pc:cxnChg chg="del">
          <ac:chgData name="Florent Morselli" userId="940af3a2eb92aa4a" providerId="LiveId" clId="{BD06A281-4130-40F9-9936-A1752FA5ADA2}" dt="2024-01-18T11:34:24.143" v="6265" actId="478"/>
          <ac:cxnSpMkLst>
            <pc:docMk/>
            <pc:sldMk cId="3314150681" sldId="347"/>
            <ac:cxnSpMk id="5" creationId="{95661207-F9DA-F3C3-6B0F-C877DE2743A2}"/>
          </ac:cxnSpMkLst>
        </pc:cxnChg>
      </pc:sldChg>
      <pc:sldChg chg="add del">
        <pc:chgData name="Florent Morselli" userId="940af3a2eb92aa4a" providerId="LiveId" clId="{BD06A281-4130-40F9-9936-A1752FA5ADA2}" dt="2024-01-19T20:19:37.328" v="7424" actId="47"/>
        <pc:sldMkLst>
          <pc:docMk/>
          <pc:sldMk cId="3645194517" sldId="348"/>
        </pc:sldMkLst>
      </pc:sldChg>
      <pc:sldChg chg="addSp delSp modSp add del mod">
        <pc:chgData name="Florent Morselli" userId="940af3a2eb92aa4a" providerId="LiveId" clId="{BD06A281-4130-40F9-9936-A1752FA5ADA2}" dt="2024-01-18T21:11:15.321" v="6885" actId="47"/>
        <pc:sldMkLst>
          <pc:docMk/>
          <pc:sldMk cId="717528852" sldId="349"/>
        </pc:sldMkLst>
        <pc:spChg chg="del mod">
          <ac:chgData name="Florent Morselli" userId="940af3a2eb92aa4a" providerId="LiveId" clId="{BD06A281-4130-40F9-9936-A1752FA5ADA2}" dt="2024-01-18T11:48:17.450" v="6359" actId="478"/>
          <ac:spMkLst>
            <pc:docMk/>
            <pc:sldMk cId="717528852" sldId="349"/>
            <ac:spMk id="2" creationId="{DCCD29A0-93A2-753E-88E4-47DC32F468E4}"/>
          </ac:spMkLst>
        </pc:spChg>
        <pc:spChg chg="add">
          <ac:chgData name="Florent Morselli" userId="940af3a2eb92aa4a" providerId="LiveId" clId="{BD06A281-4130-40F9-9936-A1752FA5ADA2}" dt="2024-01-18T11:45:47.924" v="6332"/>
          <ac:spMkLst>
            <pc:docMk/>
            <pc:sldMk cId="717528852" sldId="349"/>
            <ac:spMk id="3" creationId="{C1F0013A-0E40-7E12-FB37-6E59558A42F7}"/>
          </ac:spMkLst>
        </pc:spChg>
        <pc:picChg chg="add del mod">
          <ac:chgData name="Florent Morselli" userId="940af3a2eb92aa4a" providerId="LiveId" clId="{BD06A281-4130-40F9-9936-A1752FA5ADA2}" dt="2024-01-18T11:52:34.006" v="6383" actId="478"/>
          <ac:picMkLst>
            <pc:docMk/>
            <pc:sldMk cId="717528852" sldId="349"/>
            <ac:picMk id="5" creationId="{294C7BB0-BF8D-91D3-37A1-712CB795BA6E}"/>
          </ac:picMkLst>
        </pc:picChg>
        <pc:picChg chg="add">
          <ac:chgData name="Florent Morselli" userId="940af3a2eb92aa4a" providerId="LiveId" clId="{BD06A281-4130-40F9-9936-A1752FA5ADA2}" dt="2024-01-18T11:45:47.924" v="6332"/>
          <ac:picMkLst>
            <pc:docMk/>
            <pc:sldMk cId="717528852" sldId="349"/>
            <ac:picMk id="1025" creationId="{6048C4A2-6D1E-0EE8-A11D-FD5FEF0C55B2}"/>
          </ac:picMkLst>
        </pc:picChg>
        <pc:picChg chg="add del mod">
          <ac:chgData name="Florent Morselli" userId="940af3a2eb92aa4a" providerId="LiveId" clId="{BD06A281-4130-40F9-9936-A1752FA5ADA2}" dt="2024-01-18T11:51:38.672" v="6375" actId="1076"/>
          <ac:picMkLst>
            <pc:docMk/>
            <pc:sldMk cId="717528852" sldId="349"/>
            <ac:picMk id="1028" creationId="{B2D6483B-D29B-7B79-B0B0-7136C3173BF8}"/>
          </ac:picMkLst>
        </pc:picChg>
        <pc:picChg chg="add del mod">
          <ac:chgData name="Florent Morselli" userId="940af3a2eb92aa4a" providerId="LiveId" clId="{BD06A281-4130-40F9-9936-A1752FA5ADA2}" dt="2024-01-18T11:51:29.132" v="6372" actId="478"/>
          <ac:picMkLst>
            <pc:docMk/>
            <pc:sldMk cId="717528852" sldId="349"/>
            <ac:picMk id="1030" creationId="{67C3EA1B-44BA-B50A-E382-17625ABC3408}"/>
          </ac:picMkLst>
        </pc:picChg>
      </pc:sldChg>
      <pc:sldChg chg="modSp add del mod">
        <pc:chgData name="Florent Morselli" userId="940af3a2eb92aa4a" providerId="LiveId" clId="{BD06A281-4130-40F9-9936-A1752FA5ADA2}" dt="2024-01-18T21:11:22.093" v="6886" actId="47"/>
        <pc:sldMkLst>
          <pc:docMk/>
          <pc:sldMk cId="828928540" sldId="350"/>
        </pc:sldMkLst>
        <pc:spChg chg="mod">
          <ac:chgData name="Florent Morselli" userId="940af3a2eb92aa4a" providerId="LiveId" clId="{BD06A281-4130-40F9-9936-A1752FA5ADA2}" dt="2024-01-18T11:53:15.948" v="6400" actId="114"/>
          <ac:spMkLst>
            <pc:docMk/>
            <pc:sldMk cId="828928540" sldId="350"/>
            <ac:spMk id="2" creationId="{97F7A61B-FFDF-0324-8DB8-FB2313363ED7}"/>
          </ac:spMkLst>
        </pc:spChg>
      </pc:sldChg>
      <pc:sldChg chg="addSp delSp modSp add mod">
        <pc:chgData name="Florent Morselli" userId="940af3a2eb92aa4a" providerId="LiveId" clId="{BD06A281-4130-40F9-9936-A1752FA5ADA2}" dt="2024-01-18T21:12:20.986" v="6897" actId="6549"/>
        <pc:sldMkLst>
          <pc:docMk/>
          <pc:sldMk cId="130131024" sldId="351"/>
        </pc:sldMkLst>
        <pc:spChg chg="del mod">
          <ac:chgData name="Florent Morselli" userId="940af3a2eb92aa4a" providerId="LiveId" clId="{BD06A281-4130-40F9-9936-A1752FA5ADA2}" dt="2024-01-18T11:57:56.563" v="6405" actId="478"/>
          <ac:spMkLst>
            <pc:docMk/>
            <pc:sldMk cId="130131024" sldId="351"/>
            <ac:spMk id="2" creationId="{5C223235-5D44-3929-3180-89EED13E8561}"/>
          </ac:spMkLst>
        </pc:spChg>
        <pc:spChg chg="add mod">
          <ac:chgData name="Florent Morselli" userId="940af3a2eb92aa4a" providerId="LiveId" clId="{BD06A281-4130-40F9-9936-A1752FA5ADA2}" dt="2024-01-18T21:12:20.986" v="6897" actId="6549"/>
          <ac:spMkLst>
            <pc:docMk/>
            <pc:sldMk cId="130131024" sldId="351"/>
            <ac:spMk id="4" creationId="{595E025F-DDFE-9EBC-1F62-1EF1F38091EC}"/>
          </ac:spMkLst>
        </pc:spChg>
      </pc:sldChg>
      <pc:sldChg chg="addSp delSp modSp add mod">
        <pc:chgData name="Florent Morselli" userId="940af3a2eb92aa4a" providerId="LiveId" clId="{BD06A281-4130-40F9-9936-A1752FA5ADA2}" dt="2024-01-18T12:07:55.626" v="6690" actId="1076"/>
        <pc:sldMkLst>
          <pc:docMk/>
          <pc:sldMk cId="1871689124" sldId="352"/>
        </pc:sldMkLst>
        <pc:spChg chg="add mod">
          <ac:chgData name="Florent Morselli" userId="940af3a2eb92aa4a" providerId="LiveId" clId="{BD06A281-4130-40F9-9936-A1752FA5ADA2}" dt="2024-01-18T12:07:55.626" v="6690" actId="1076"/>
          <ac:spMkLst>
            <pc:docMk/>
            <pc:sldMk cId="1871689124" sldId="352"/>
            <ac:spMk id="2" creationId="{0A586185-8F93-5CDA-CB47-856F9F874738}"/>
          </ac:spMkLst>
        </pc:spChg>
        <pc:spChg chg="del">
          <ac:chgData name="Florent Morselli" userId="940af3a2eb92aa4a" providerId="LiveId" clId="{BD06A281-4130-40F9-9936-A1752FA5ADA2}" dt="2024-01-18T12:04:09.149" v="6526" actId="478"/>
          <ac:spMkLst>
            <pc:docMk/>
            <pc:sldMk cId="1871689124" sldId="352"/>
            <ac:spMk id="5" creationId="{86F247A9-03DF-DF1C-7831-02EDFC8E4E08}"/>
          </ac:spMkLst>
        </pc:spChg>
      </pc:sldChg>
      <pc:sldChg chg="add del">
        <pc:chgData name="Florent Morselli" userId="940af3a2eb92aa4a" providerId="LiveId" clId="{BD06A281-4130-40F9-9936-A1752FA5ADA2}" dt="2024-01-18T21:22:41.683" v="7090" actId="47"/>
        <pc:sldMkLst>
          <pc:docMk/>
          <pc:sldMk cId="1918322722" sldId="353"/>
        </pc:sldMkLst>
      </pc:sldChg>
      <pc:sldChg chg="addSp delSp modSp add mod">
        <pc:chgData name="Florent Morselli" userId="940af3a2eb92aa4a" providerId="LiveId" clId="{BD06A281-4130-40F9-9936-A1752FA5ADA2}" dt="2024-03-06T07:32:45.698" v="12672" actId="688"/>
        <pc:sldMkLst>
          <pc:docMk/>
          <pc:sldMk cId="4220249984" sldId="354"/>
        </pc:sldMkLst>
        <pc:spChg chg="add mod">
          <ac:chgData name="Florent Morselli" userId="940af3a2eb92aa4a" providerId="LiveId" clId="{BD06A281-4130-40F9-9936-A1752FA5ADA2}" dt="2024-03-06T07:32:45.698" v="12672" actId="688"/>
          <ac:spMkLst>
            <pc:docMk/>
            <pc:sldMk cId="4220249984" sldId="354"/>
            <ac:spMk id="2" creationId="{3F2EB076-B684-9E6A-F832-D45E7281C95C}"/>
          </ac:spMkLst>
        </pc:spChg>
        <pc:spChg chg="add del">
          <ac:chgData name="Florent Morselli" userId="940af3a2eb92aa4a" providerId="LiveId" clId="{BD06A281-4130-40F9-9936-A1752FA5ADA2}" dt="2024-03-06T07:32:35.706" v="12667" actId="478"/>
          <ac:spMkLst>
            <pc:docMk/>
            <pc:sldMk cId="4220249984" sldId="354"/>
            <ac:spMk id="6" creationId="{4B30CBB5-DD08-6672-3031-8924D27657F8}"/>
          </ac:spMkLst>
        </pc:spChg>
      </pc:sldChg>
      <pc:sldChg chg="delSp modSp add mod">
        <pc:chgData name="Florent Morselli" userId="940af3a2eb92aa4a" providerId="LiveId" clId="{BD06A281-4130-40F9-9936-A1752FA5ADA2}" dt="2024-01-19T20:37:05.340" v="7510" actId="14100"/>
        <pc:sldMkLst>
          <pc:docMk/>
          <pc:sldMk cId="3203046510" sldId="355"/>
        </pc:sldMkLst>
        <pc:spChg chg="del">
          <ac:chgData name="Florent Morselli" userId="940af3a2eb92aa4a" providerId="LiveId" clId="{BD06A281-4130-40F9-9936-A1752FA5ADA2}" dt="2024-01-19T20:36:59.733" v="7508" actId="478"/>
          <ac:spMkLst>
            <pc:docMk/>
            <pc:sldMk cId="3203046510" sldId="355"/>
            <ac:spMk id="4" creationId="{0F2BB30E-F857-8D62-EEA4-B63F19E81631}"/>
          </ac:spMkLst>
        </pc:spChg>
        <pc:spChg chg="mod">
          <ac:chgData name="Florent Morselli" userId="940af3a2eb92aa4a" providerId="LiveId" clId="{BD06A281-4130-40F9-9936-A1752FA5ADA2}" dt="2024-01-19T20:37:05.340" v="7510" actId="14100"/>
          <ac:spMkLst>
            <pc:docMk/>
            <pc:sldMk cId="3203046510" sldId="355"/>
            <ac:spMk id="7" creationId="{9E3F5B10-7E76-61CE-BCC4-8C6885D4F588}"/>
          </ac:spMkLst>
        </pc:spChg>
      </pc:sldChg>
      <pc:sldChg chg="modSp add mod">
        <pc:chgData name="Florent Morselli" userId="940af3a2eb92aa4a" providerId="LiveId" clId="{BD06A281-4130-40F9-9936-A1752FA5ADA2}" dt="2024-03-06T12:39:50.018" v="13078" actId="5793"/>
        <pc:sldMkLst>
          <pc:docMk/>
          <pc:sldMk cId="3423524449" sldId="356"/>
        </pc:sldMkLst>
        <pc:spChg chg="mod">
          <ac:chgData name="Florent Morselli" userId="940af3a2eb92aa4a" providerId="LiveId" clId="{BD06A281-4130-40F9-9936-A1752FA5ADA2}" dt="2024-03-06T12:39:50.018" v="13078" actId="5793"/>
          <ac:spMkLst>
            <pc:docMk/>
            <pc:sldMk cId="3423524449" sldId="356"/>
            <ac:spMk id="4" creationId="{6B4A3A2B-210F-550E-5F55-82F8F22B1B52}"/>
          </ac:spMkLst>
        </pc:spChg>
      </pc:sldChg>
      <pc:sldChg chg="addSp modSp add mod">
        <pc:chgData name="Florent Morselli" userId="940af3a2eb92aa4a" providerId="LiveId" clId="{BD06A281-4130-40F9-9936-A1752FA5ADA2}" dt="2024-03-06T12:40:18.444" v="13081" actId="1076"/>
        <pc:sldMkLst>
          <pc:docMk/>
          <pc:sldMk cId="1258068674" sldId="357"/>
        </pc:sldMkLst>
        <pc:spChg chg="mod">
          <ac:chgData name="Florent Morselli" userId="940af3a2eb92aa4a" providerId="LiveId" clId="{BD06A281-4130-40F9-9936-A1752FA5ADA2}" dt="2024-03-06T12:40:18.444" v="13081" actId="1076"/>
          <ac:spMkLst>
            <pc:docMk/>
            <pc:sldMk cId="1258068674" sldId="357"/>
            <ac:spMk id="4" creationId="{8C12DFE2-4837-6632-B054-253EDFF88BA8}"/>
          </ac:spMkLst>
        </pc:spChg>
        <pc:picChg chg="add mod">
          <ac:chgData name="Florent Morselli" userId="940af3a2eb92aa4a" providerId="LiveId" clId="{BD06A281-4130-40F9-9936-A1752FA5ADA2}" dt="2024-03-06T07:31:38.163" v="12642" actId="14100"/>
          <ac:picMkLst>
            <pc:docMk/>
            <pc:sldMk cId="1258068674" sldId="357"/>
            <ac:picMk id="2050" creationId="{BCFA6F4B-3475-8C8F-36D4-DAF26EB65A6C}"/>
          </ac:picMkLst>
        </pc:picChg>
      </pc:sldChg>
      <pc:sldChg chg="modSp add del mod">
        <pc:chgData name="Florent Morselli" userId="940af3a2eb92aa4a" providerId="LiveId" clId="{BD06A281-4130-40F9-9936-A1752FA5ADA2}" dt="2024-01-20T10:56:32.163" v="8088" actId="47"/>
        <pc:sldMkLst>
          <pc:docMk/>
          <pc:sldMk cId="2595686060" sldId="358"/>
        </pc:sldMkLst>
        <pc:spChg chg="mod">
          <ac:chgData name="Florent Morselli" userId="940af3a2eb92aa4a" providerId="LiveId" clId="{BD06A281-4130-40F9-9936-A1752FA5ADA2}" dt="2024-01-20T10:56:27.256" v="8087" actId="20577"/>
          <ac:spMkLst>
            <pc:docMk/>
            <pc:sldMk cId="2595686060" sldId="358"/>
            <ac:spMk id="5" creationId="{16893A09-D751-B829-4420-B3DE0E4904CE}"/>
          </ac:spMkLst>
        </pc:spChg>
      </pc:sldChg>
      <pc:sldChg chg="addSp modSp add mod">
        <pc:chgData name="Florent Morselli" userId="940af3a2eb92aa4a" providerId="LiveId" clId="{BD06A281-4130-40F9-9936-A1752FA5ADA2}" dt="2024-03-07T14:11:45.184" v="13157" actId="20577"/>
        <pc:sldMkLst>
          <pc:docMk/>
          <pc:sldMk cId="3724441944" sldId="358"/>
        </pc:sldMkLst>
        <pc:spChg chg="mod">
          <ac:chgData name="Florent Morselli" userId="940af3a2eb92aa4a" providerId="LiveId" clId="{BD06A281-4130-40F9-9936-A1752FA5ADA2}" dt="2024-03-07T14:11:45.184" v="13157" actId="20577"/>
          <ac:spMkLst>
            <pc:docMk/>
            <pc:sldMk cId="3724441944" sldId="358"/>
            <ac:spMk id="5" creationId="{B3BF57D5-75D8-4B9D-D43E-CAB589ACF2A7}"/>
          </ac:spMkLst>
        </pc:spChg>
        <pc:picChg chg="add mod ord">
          <ac:chgData name="Florent Morselli" userId="940af3a2eb92aa4a" providerId="LiveId" clId="{BD06A281-4130-40F9-9936-A1752FA5ADA2}" dt="2024-03-07T14:11:19.467" v="13147" actId="14100"/>
          <ac:picMkLst>
            <pc:docMk/>
            <pc:sldMk cId="3724441944" sldId="358"/>
            <ac:picMk id="4" creationId="{97B162D5-93C7-E208-5403-5778870F4796}"/>
          </ac:picMkLst>
        </pc:picChg>
      </pc:sldChg>
      <pc:sldChg chg="addSp delSp modSp add mod">
        <pc:chgData name="Florent Morselli" userId="940af3a2eb92aa4a" providerId="LiveId" clId="{BD06A281-4130-40F9-9936-A1752FA5ADA2}" dt="2024-01-21T14:34:13.805" v="8442" actId="14100"/>
        <pc:sldMkLst>
          <pc:docMk/>
          <pc:sldMk cId="2548896331" sldId="359"/>
        </pc:sldMkLst>
        <pc:spChg chg="del">
          <ac:chgData name="Florent Morselli" userId="940af3a2eb92aa4a" providerId="LiveId" clId="{BD06A281-4130-40F9-9936-A1752FA5ADA2}" dt="2024-01-21T14:33:59.924" v="8436" actId="478"/>
          <ac:spMkLst>
            <pc:docMk/>
            <pc:sldMk cId="2548896331" sldId="359"/>
            <ac:spMk id="5" creationId="{0D707B65-E7BA-660F-4C41-E1FAA60C7E3C}"/>
          </ac:spMkLst>
        </pc:spChg>
        <pc:picChg chg="add mod">
          <ac:chgData name="Florent Morselli" userId="940af3a2eb92aa4a" providerId="LiveId" clId="{BD06A281-4130-40F9-9936-A1752FA5ADA2}" dt="2024-01-21T14:34:13.805" v="8442" actId="14100"/>
          <ac:picMkLst>
            <pc:docMk/>
            <pc:sldMk cId="2548896331" sldId="359"/>
            <ac:picMk id="4" creationId="{F99F1100-8462-955C-4132-337EE13EE9F2}"/>
          </ac:picMkLst>
        </pc:picChg>
      </pc:sldChg>
      <pc:sldChg chg="addSp modSp add mod ord">
        <pc:chgData name="Florent Morselli" userId="940af3a2eb92aa4a" providerId="LiveId" clId="{BD06A281-4130-40F9-9936-A1752FA5ADA2}" dt="2024-03-08T14:43:08.280" v="13191"/>
        <pc:sldMkLst>
          <pc:docMk/>
          <pc:sldMk cId="578625897" sldId="360"/>
        </pc:sldMkLst>
        <pc:spChg chg="add mod">
          <ac:chgData name="Florent Morselli" userId="940af3a2eb92aa4a" providerId="LiveId" clId="{BD06A281-4130-40F9-9936-A1752FA5ADA2}" dt="2024-01-21T15:04:30.029" v="9531" actId="113"/>
          <ac:spMkLst>
            <pc:docMk/>
            <pc:sldMk cId="578625897" sldId="360"/>
            <ac:spMk id="2" creationId="{FFEEEFDA-EA19-6369-258F-FB9DEA15DB7F}"/>
          </ac:spMkLst>
        </pc:spChg>
      </pc:sldChg>
      <pc:sldChg chg="addSp modSp add mod">
        <pc:chgData name="Florent Morselli" userId="940af3a2eb92aa4a" providerId="LiveId" clId="{BD06A281-4130-40F9-9936-A1752FA5ADA2}" dt="2024-02-06T13:19:53.621" v="11982" actId="20577"/>
        <pc:sldMkLst>
          <pc:docMk/>
          <pc:sldMk cId="1630415262" sldId="361"/>
        </pc:sldMkLst>
        <pc:spChg chg="add mod">
          <ac:chgData name="Florent Morselli" userId="940af3a2eb92aa4a" providerId="LiveId" clId="{BD06A281-4130-40F9-9936-A1752FA5ADA2}" dt="2024-02-06T13:19:53.621" v="11982" actId="20577"/>
          <ac:spMkLst>
            <pc:docMk/>
            <pc:sldMk cId="1630415262" sldId="361"/>
            <ac:spMk id="2" creationId="{93C6E66C-1400-FA37-098D-13CB7061BFBD}"/>
          </ac:spMkLst>
        </pc:spChg>
      </pc:sldChg>
      <pc:sldChg chg="addSp modSp add mod">
        <pc:chgData name="Florent Morselli" userId="940af3a2eb92aa4a" providerId="LiveId" clId="{BD06A281-4130-40F9-9936-A1752FA5ADA2}" dt="2024-02-06T13:19:36.135" v="11978" actId="20577"/>
        <pc:sldMkLst>
          <pc:docMk/>
          <pc:sldMk cId="3656785063" sldId="362"/>
        </pc:sldMkLst>
        <pc:spChg chg="add">
          <ac:chgData name="Florent Morselli" userId="940af3a2eb92aa4a" providerId="LiveId" clId="{BD06A281-4130-40F9-9936-A1752FA5ADA2}" dt="2024-01-21T14:52:54.805" v="8865"/>
          <ac:spMkLst>
            <pc:docMk/>
            <pc:sldMk cId="3656785063" sldId="362"/>
            <ac:spMk id="2" creationId="{BB9BF057-5020-C53D-69FF-312A2E93122E}"/>
          </ac:spMkLst>
        </pc:spChg>
        <pc:spChg chg="add mod">
          <ac:chgData name="Florent Morselli" userId="940af3a2eb92aa4a" providerId="LiveId" clId="{BD06A281-4130-40F9-9936-A1752FA5ADA2}" dt="2024-02-06T13:19:36.135" v="11978" actId="20577"/>
          <ac:spMkLst>
            <pc:docMk/>
            <pc:sldMk cId="3656785063" sldId="362"/>
            <ac:spMk id="5" creationId="{024B0846-6422-BD9B-F27C-685EA5C0EFD2}"/>
          </ac:spMkLst>
        </pc:spChg>
      </pc:sldChg>
      <pc:sldChg chg="addSp modSp add mod">
        <pc:chgData name="Florent Morselli" userId="940af3a2eb92aa4a" providerId="LiveId" clId="{BD06A281-4130-40F9-9936-A1752FA5ADA2}" dt="2024-03-06T10:15:23.526" v="12816" actId="20577"/>
        <pc:sldMkLst>
          <pc:docMk/>
          <pc:sldMk cId="2806112909" sldId="363"/>
        </pc:sldMkLst>
        <pc:spChg chg="add mod">
          <ac:chgData name="Florent Morselli" userId="940af3a2eb92aa4a" providerId="LiveId" clId="{BD06A281-4130-40F9-9936-A1752FA5ADA2}" dt="2024-03-06T10:15:23.526" v="12816" actId="20577"/>
          <ac:spMkLst>
            <pc:docMk/>
            <pc:sldMk cId="2806112909" sldId="363"/>
            <ac:spMk id="2" creationId="{836CC2A7-1DAF-4F69-AC4E-9E25494D0D70}"/>
          </ac:spMkLst>
        </pc:spChg>
      </pc:sldChg>
      <pc:sldChg chg="addSp modSp add mod ord">
        <pc:chgData name="Florent Morselli" userId="940af3a2eb92aa4a" providerId="LiveId" clId="{BD06A281-4130-40F9-9936-A1752FA5ADA2}" dt="2024-03-28T20:27:10.692" v="13791" actId="6549"/>
        <pc:sldMkLst>
          <pc:docMk/>
          <pc:sldMk cId="2674320892" sldId="364"/>
        </pc:sldMkLst>
        <pc:spChg chg="add mod">
          <ac:chgData name="Florent Morselli" userId="940af3a2eb92aa4a" providerId="LiveId" clId="{BD06A281-4130-40F9-9936-A1752FA5ADA2}" dt="2024-03-28T20:27:10.692" v="13791" actId="6549"/>
          <ac:spMkLst>
            <pc:docMk/>
            <pc:sldMk cId="2674320892" sldId="364"/>
            <ac:spMk id="2" creationId="{22AC9E08-2915-BAE1-86C9-237552E4A157}"/>
          </ac:spMkLst>
        </pc:spChg>
      </pc:sldChg>
      <pc:sldChg chg="modSp add mod">
        <pc:chgData name="Florent Morselli" userId="940af3a2eb92aa4a" providerId="LiveId" clId="{BD06A281-4130-40F9-9936-A1752FA5ADA2}" dt="2024-02-02T22:07:42.322" v="11683" actId="20577"/>
        <pc:sldMkLst>
          <pc:docMk/>
          <pc:sldMk cId="442638256" sldId="365"/>
        </pc:sldMkLst>
        <pc:spChg chg="mod">
          <ac:chgData name="Florent Morselli" userId="940af3a2eb92aa4a" providerId="LiveId" clId="{BD06A281-4130-40F9-9936-A1752FA5ADA2}" dt="2024-02-02T22:07:42.322" v="11683" actId="20577"/>
          <ac:spMkLst>
            <pc:docMk/>
            <pc:sldMk cId="442638256" sldId="365"/>
            <ac:spMk id="2" creationId="{77F7D3E3-F34E-1C52-F129-8210721BA26C}"/>
          </ac:spMkLst>
        </pc:spChg>
      </pc:sldChg>
      <pc:sldChg chg="modSp add mod">
        <pc:chgData name="Florent Morselli" userId="940af3a2eb92aa4a" providerId="LiveId" clId="{BD06A281-4130-40F9-9936-A1752FA5ADA2}" dt="2024-01-21T15:08:13.086" v="9677" actId="6549"/>
        <pc:sldMkLst>
          <pc:docMk/>
          <pc:sldMk cId="2423026266" sldId="366"/>
        </pc:sldMkLst>
        <pc:spChg chg="mod">
          <ac:chgData name="Florent Morselli" userId="940af3a2eb92aa4a" providerId="LiveId" clId="{BD06A281-4130-40F9-9936-A1752FA5ADA2}" dt="2024-01-21T15:08:13.086" v="9677" actId="6549"/>
          <ac:spMkLst>
            <pc:docMk/>
            <pc:sldMk cId="2423026266" sldId="366"/>
            <ac:spMk id="7" creationId="{868E8D60-AD74-07F9-84C5-F15A85E592C0}"/>
          </ac:spMkLst>
        </pc:spChg>
      </pc:sldChg>
      <pc:sldChg chg="addSp modSp add mod ord">
        <pc:chgData name="Florent Morselli" userId="940af3a2eb92aa4a" providerId="LiveId" clId="{BD06A281-4130-40F9-9936-A1752FA5ADA2}" dt="2024-03-06T08:05:36.660" v="12734"/>
        <pc:sldMkLst>
          <pc:docMk/>
          <pc:sldMk cId="3773009082" sldId="367"/>
        </pc:sldMkLst>
        <pc:spChg chg="add mod">
          <ac:chgData name="Florent Morselli" userId="940af3a2eb92aa4a" providerId="LiveId" clId="{BD06A281-4130-40F9-9936-A1752FA5ADA2}" dt="2024-03-06T07:41:22.407" v="12692" actId="1076"/>
          <ac:spMkLst>
            <pc:docMk/>
            <pc:sldMk cId="3773009082" sldId="367"/>
            <ac:spMk id="2" creationId="{9F120317-FCDE-175D-4023-3D10D4CC914C}"/>
          </ac:spMkLst>
        </pc:spChg>
      </pc:sldChg>
      <pc:sldChg chg="addSp modSp add del mod">
        <pc:chgData name="Florent Morselli" userId="940af3a2eb92aa4a" providerId="LiveId" clId="{BD06A281-4130-40F9-9936-A1752FA5ADA2}" dt="2024-01-21T19:31:41.421" v="10494" actId="47"/>
        <pc:sldMkLst>
          <pc:docMk/>
          <pc:sldMk cId="3395232079" sldId="368"/>
        </pc:sldMkLst>
        <pc:spChg chg="add mod">
          <ac:chgData name="Florent Morselli" userId="940af3a2eb92aa4a" providerId="LiveId" clId="{BD06A281-4130-40F9-9936-A1752FA5ADA2}" dt="2024-01-21T15:21:29.763" v="9863" actId="6549"/>
          <ac:spMkLst>
            <pc:docMk/>
            <pc:sldMk cId="3395232079" sldId="368"/>
            <ac:spMk id="2" creationId="{B0039874-4667-EDE2-BAF7-3E7D0A35E8E9}"/>
          </ac:spMkLst>
        </pc:spChg>
      </pc:sldChg>
      <pc:sldChg chg="addSp modSp add mod">
        <pc:chgData name="Florent Morselli" userId="940af3a2eb92aa4a" providerId="LiveId" clId="{BD06A281-4130-40F9-9936-A1752FA5ADA2}" dt="2024-03-27T23:24:05.582" v="13631" actId="20577"/>
        <pc:sldMkLst>
          <pc:docMk/>
          <pc:sldMk cId="3210748489" sldId="369"/>
        </pc:sldMkLst>
        <pc:spChg chg="mod">
          <ac:chgData name="Florent Morselli" userId="940af3a2eb92aa4a" providerId="LiveId" clId="{BD06A281-4130-40F9-9936-A1752FA5ADA2}" dt="2024-03-27T23:24:05.582" v="13631" actId="20577"/>
          <ac:spMkLst>
            <pc:docMk/>
            <pc:sldMk cId="3210748489" sldId="369"/>
            <ac:spMk id="2" creationId="{47C693D2-E73B-6E8D-6AD6-E30C37F8F51F}"/>
          </ac:spMkLst>
        </pc:spChg>
        <pc:spChg chg="add">
          <ac:chgData name="Florent Morselli" userId="940af3a2eb92aa4a" providerId="LiveId" clId="{BD06A281-4130-40F9-9936-A1752FA5ADA2}" dt="2024-03-05T17:53:56.038" v="12239"/>
          <ac:spMkLst>
            <pc:docMk/>
            <pc:sldMk cId="3210748489" sldId="369"/>
            <ac:spMk id="6" creationId="{B1390749-A3D8-ABBC-DBFA-8340583453DC}"/>
          </ac:spMkLst>
        </pc:spChg>
        <pc:spChg chg="add">
          <ac:chgData name="Florent Morselli" userId="940af3a2eb92aa4a" providerId="LiveId" clId="{BD06A281-4130-40F9-9936-A1752FA5ADA2}" dt="2024-03-05T17:54:30.258" v="12245"/>
          <ac:spMkLst>
            <pc:docMk/>
            <pc:sldMk cId="3210748489" sldId="369"/>
            <ac:spMk id="7" creationId="{2344C6AE-8243-DDD1-4AE1-D2393FFF6E0A}"/>
          </ac:spMkLst>
        </pc:spChg>
        <pc:picChg chg="add mod">
          <ac:chgData name="Florent Morselli" userId="940af3a2eb92aa4a" providerId="LiveId" clId="{BD06A281-4130-40F9-9936-A1752FA5ADA2}" dt="2024-03-05T17:54:10.414" v="12244" actId="1076"/>
          <ac:picMkLst>
            <pc:docMk/>
            <pc:sldMk cId="3210748489" sldId="369"/>
            <ac:picMk id="5" creationId="{3510BD54-FD9C-8383-51EB-601AF8B4C00D}"/>
          </ac:picMkLst>
        </pc:picChg>
      </pc:sldChg>
      <pc:sldChg chg="modSp add mod ord">
        <pc:chgData name="Florent Morselli" userId="940af3a2eb92aa4a" providerId="LiveId" clId="{BD06A281-4130-40F9-9936-A1752FA5ADA2}" dt="2024-03-08T14:44:56.811" v="13195" actId="6549"/>
        <pc:sldMkLst>
          <pc:docMk/>
          <pc:sldMk cId="2729226892" sldId="370"/>
        </pc:sldMkLst>
        <pc:spChg chg="mod">
          <ac:chgData name="Florent Morselli" userId="940af3a2eb92aa4a" providerId="LiveId" clId="{BD06A281-4130-40F9-9936-A1752FA5ADA2}" dt="2024-03-08T14:44:56.811" v="13195" actId="6549"/>
          <ac:spMkLst>
            <pc:docMk/>
            <pc:sldMk cId="2729226892" sldId="370"/>
            <ac:spMk id="2" creationId="{0F256264-114B-EBA4-3510-070DA9A3DD6A}"/>
          </ac:spMkLst>
        </pc:spChg>
      </pc:sldChg>
      <pc:sldChg chg="modSp add mod">
        <pc:chgData name="Florent Morselli" userId="940af3a2eb92aa4a" providerId="LiveId" clId="{BD06A281-4130-40F9-9936-A1752FA5ADA2}" dt="2024-03-08T14:48:14.991" v="13211" actId="6549"/>
        <pc:sldMkLst>
          <pc:docMk/>
          <pc:sldMk cId="2082024052" sldId="371"/>
        </pc:sldMkLst>
        <pc:spChg chg="mod">
          <ac:chgData name="Florent Morselli" userId="940af3a2eb92aa4a" providerId="LiveId" clId="{BD06A281-4130-40F9-9936-A1752FA5ADA2}" dt="2024-03-08T14:48:14.991" v="13211" actId="6549"/>
          <ac:spMkLst>
            <pc:docMk/>
            <pc:sldMk cId="2082024052" sldId="371"/>
            <ac:spMk id="5" creationId="{06D4F427-E587-C342-A0F2-57804B34CE64}"/>
          </ac:spMkLst>
        </pc:spChg>
      </pc:sldChg>
      <pc:sldChg chg="modSp add mod">
        <pc:chgData name="Florent Morselli" userId="940af3a2eb92aa4a" providerId="LiveId" clId="{BD06A281-4130-40F9-9936-A1752FA5ADA2}" dt="2024-01-22T17:49:43.532" v="10760" actId="20577"/>
        <pc:sldMkLst>
          <pc:docMk/>
          <pc:sldMk cId="2030746685" sldId="372"/>
        </pc:sldMkLst>
        <pc:spChg chg="mod">
          <ac:chgData name="Florent Morselli" userId="940af3a2eb92aa4a" providerId="LiveId" clId="{BD06A281-4130-40F9-9936-A1752FA5ADA2}" dt="2024-01-22T17:49:43.532" v="10760" actId="20577"/>
          <ac:spMkLst>
            <pc:docMk/>
            <pc:sldMk cId="2030746685" sldId="372"/>
            <ac:spMk id="5" creationId="{FFCEC229-3E94-DC97-BD01-8F1B99847349}"/>
          </ac:spMkLst>
        </pc:spChg>
      </pc:sldChg>
      <pc:sldChg chg="modSp add mod ord">
        <pc:chgData name="Florent Morselli" userId="940af3a2eb92aa4a" providerId="LiveId" clId="{BD06A281-4130-40F9-9936-A1752FA5ADA2}" dt="2024-02-06T07:59:55.052" v="11827" actId="6549"/>
        <pc:sldMkLst>
          <pc:docMk/>
          <pc:sldMk cId="1528531087" sldId="373"/>
        </pc:sldMkLst>
        <pc:spChg chg="mod">
          <ac:chgData name="Florent Morselli" userId="940af3a2eb92aa4a" providerId="LiveId" clId="{BD06A281-4130-40F9-9936-A1752FA5ADA2}" dt="2024-02-06T07:59:55.052" v="11827" actId="6549"/>
          <ac:spMkLst>
            <pc:docMk/>
            <pc:sldMk cId="1528531087" sldId="373"/>
            <ac:spMk id="5" creationId="{706A754D-4628-FAB3-AE3B-CAB61E6F1DBC}"/>
          </ac:spMkLst>
        </pc:spChg>
      </pc:sldChg>
      <pc:sldChg chg="addSp modSp add mod">
        <pc:chgData name="Florent Morselli" userId="940af3a2eb92aa4a" providerId="LiveId" clId="{BD06A281-4130-40F9-9936-A1752FA5ADA2}" dt="2024-01-21T19:40:25.131" v="10671"/>
        <pc:sldMkLst>
          <pc:docMk/>
          <pc:sldMk cId="2818005197" sldId="374"/>
        </pc:sldMkLst>
        <pc:spChg chg="mod">
          <ac:chgData name="Florent Morselli" userId="940af3a2eb92aa4a" providerId="LiveId" clId="{BD06A281-4130-40F9-9936-A1752FA5ADA2}" dt="2024-01-21T19:40:25.131" v="10671"/>
          <ac:spMkLst>
            <pc:docMk/>
            <pc:sldMk cId="2818005197" sldId="374"/>
            <ac:spMk id="5" creationId="{3ED3CECE-AF68-725D-0BBD-348B2D2D8582}"/>
          </ac:spMkLst>
        </pc:spChg>
        <pc:picChg chg="add mod">
          <ac:chgData name="Florent Morselli" userId="940af3a2eb92aa4a" providerId="LiveId" clId="{BD06A281-4130-40F9-9936-A1752FA5ADA2}" dt="2024-01-21T19:35:18.303" v="10598" actId="14100"/>
          <ac:picMkLst>
            <pc:docMk/>
            <pc:sldMk cId="2818005197" sldId="374"/>
            <ac:picMk id="13314" creationId="{06973497-6B90-0B76-8404-70447CE6C90A}"/>
          </ac:picMkLst>
        </pc:picChg>
      </pc:sldChg>
      <pc:sldChg chg="modSp add mod ord modNotesTx">
        <pc:chgData name="Florent Morselli" userId="940af3a2eb92aa4a" providerId="LiveId" clId="{BD06A281-4130-40F9-9936-A1752FA5ADA2}" dt="2024-03-06T12:38:52.986" v="13074" actId="6549"/>
        <pc:sldMkLst>
          <pc:docMk/>
          <pc:sldMk cId="2220519679" sldId="375"/>
        </pc:sldMkLst>
        <pc:spChg chg="mod">
          <ac:chgData name="Florent Morselli" userId="940af3a2eb92aa4a" providerId="LiveId" clId="{BD06A281-4130-40F9-9936-A1752FA5ADA2}" dt="2024-03-06T12:38:52.986" v="13074" actId="6549"/>
          <ac:spMkLst>
            <pc:docMk/>
            <pc:sldMk cId="2220519679" sldId="375"/>
            <ac:spMk id="5" creationId="{54BBFCF4-1176-E8C6-BBA8-6A699CCD0A81}"/>
          </ac:spMkLst>
        </pc:spChg>
      </pc:sldChg>
      <pc:sldChg chg="modSp mod modNotesTx">
        <pc:chgData name="Florent Morselli" userId="940af3a2eb92aa4a" providerId="LiveId" clId="{BD06A281-4130-40F9-9936-A1752FA5ADA2}" dt="2024-01-26T22:05:35.429" v="11559" actId="255"/>
        <pc:sldMkLst>
          <pc:docMk/>
          <pc:sldMk cId="3587669322" sldId="376"/>
        </pc:sldMkLst>
        <pc:spChg chg="mod">
          <ac:chgData name="Florent Morselli" userId="940af3a2eb92aa4a" providerId="LiveId" clId="{BD06A281-4130-40F9-9936-A1752FA5ADA2}" dt="2024-01-26T22:05:35.429" v="11559" actId="255"/>
          <ac:spMkLst>
            <pc:docMk/>
            <pc:sldMk cId="3587669322" sldId="376"/>
            <ac:spMk id="3" creationId="{645D5FD9-46EF-6295-9936-5678399E8894}"/>
          </ac:spMkLst>
        </pc:spChg>
      </pc:sldChg>
      <pc:sldChg chg="del">
        <pc:chgData name="Florent Morselli" userId="940af3a2eb92aa4a" providerId="LiveId" clId="{BD06A281-4130-40F9-9936-A1752FA5ADA2}" dt="2024-01-26T22:06:28.394" v="11583" actId="47"/>
        <pc:sldMkLst>
          <pc:docMk/>
          <pc:sldMk cId="1915499187" sldId="377"/>
        </pc:sldMkLst>
      </pc:sldChg>
      <pc:sldChg chg="del">
        <pc:chgData name="Florent Morselli" userId="940af3a2eb92aa4a" providerId="LiveId" clId="{BD06A281-4130-40F9-9936-A1752FA5ADA2}" dt="2024-01-26T22:06:31.143" v="11584" actId="47"/>
        <pc:sldMkLst>
          <pc:docMk/>
          <pc:sldMk cId="2381479198" sldId="378"/>
        </pc:sldMkLst>
      </pc:sldChg>
      <pc:sldChg chg="del">
        <pc:chgData name="Florent Morselli" userId="940af3a2eb92aa4a" providerId="LiveId" clId="{BD06A281-4130-40F9-9936-A1752FA5ADA2}" dt="2024-01-26T22:06:32.620" v="11585" actId="47"/>
        <pc:sldMkLst>
          <pc:docMk/>
          <pc:sldMk cId="699639153" sldId="379"/>
        </pc:sldMkLst>
      </pc:sldChg>
      <pc:sldChg chg="modSp mod">
        <pc:chgData name="Florent Morselli" userId="940af3a2eb92aa4a" providerId="LiveId" clId="{BD06A281-4130-40F9-9936-A1752FA5ADA2}" dt="2024-03-08T14:22:21.999" v="13170" actId="14100"/>
        <pc:sldMkLst>
          <pc:docMk/>
          <pc:sldMk cId="3251386354" sldId="380"/>
        </pc:sldMkLst>
        <pc:picChg chg="mod">
          <ac:chgData name="Florent Morselli" userId="940af3a2eb92aa4a" providerId="LiveId" clId="{BD06A281-4130-40F9-9936-A1752FA5ADA2}" dt="2024-03-08T14:22:21.999" v="13170" actId="14100"/>
          <ac:picMkLst>
            <pc:docMk/>
            <pc:sldMk cId="3251386354" sldId="380"/>
            <ac:picMk id="2" creationId="{61F69715-5332-806A-3EF9-9FF7AD6D36B6}"/>
          </ac:picMkLst>
        </pc:picChg>
      </pc:sldChg>
      <pc:sldChg chg="modSp del mod">
        <pc:chgData name="Florent Morselli" userId="940af3a2eb92aa4a" providerId="LiveId" clId="{BD06A281-4130-40F9-9936-A1752FA5ADA2}" dt="2024-01-26T22:06:34.696" v="11586" actId="47"/>
        <pc:sldMkLst>
          <pc:docMk/>
          <pc:sldMk cId="2239702549" sldId="381"/>
        </pc:sldMkLst>
        <pc:spChg chg="mod">
          <ac:chgData name="Florent Morselli" userId="940af3a2eb92aa4a" providerId="LiveId" clId="{BD06A281-4130-40F9-9936-A1752FA5ADA2}" dt="2024-01-26T14:41:14.960" v="11341" actId="6549"/>
          <ac:spMkLst>
            <pc:docMk/>
            <pc:sldMk cId="2239702549" sldId="381"/>
            <ac:spMk id="4" creationId="{3A0F7665-164C-2B87-176F-93906E8A5EE4}"/>
          </ac:spMkLst>
        </pc:spChg>
      </pc:sldChg>
      <pc:sldChg chg="addSp delSp modSp del mod ord">
        <pc:chgData name="Florent Morselli" userId="940af3a2eb92aa4a" providerId="LiveId" clId="{BD06A281-4130-40F9-9936-A1752FA5ADA2}" dt="2024-03-06T08:38:28.508" v="12780" actId="47"/>
        <pc:sldMkLst>
          <pc:docMk/>
          <pc:sldMk cId="985021489" sldId="384"/>
        </pc:sldMkLst>
        <pc:picChg chg="del">
          <ac:chgData name="Florent Morselli" userId="940af3a2eb92aa4a" providerId="LiveId" clId="{BD06A281-4130-40F9-9936-A1752FA5ADA2}" dt="2024-02-04T11:25:26.355" v="11737" actId="478"/>
          <ac:picMkLst>
            <pc:docMk/>
            <pc:sldMk cId="985021489" sldId="384"/>
            <ac:picMk id="2" creationId="{63A34A59-B422-C9B8-18EB-ECD813DA8CE9}"/>
          </ac:picMkLst>
        </pc:picChg>
        <pc:picChg chg="add mod">
          <ac:chgData name="Florent Morselli" userId="940af3a2eb92aa4a" providerId="LiveId" clId="{BD06A281-4130-40F9-9936-A1752FA5ADA2}" dt="2024-03-05T18:11:41.081" v="12271" actId="14826"/>
          <ac:picMkLst>
            <pc:docMk/>
            <pc:sldMk cId="985021489" sldId="384"/>
            <ac:picMk id="5" creationId="{15810272-29CB-C5C6-58A9-DD1B6A0196A4}"/>
          </ac:picMkLst>
        </pc:picChg>
      </pc:sldChg>
      <pc:sldChg chg="modSp mod">
        <pc:chgData name="Florent Morselli" userId="940af3a2eb92aa4a" providerId="LiveId" clId="{BD06A281-4130-40F9-9936-A1752FA5ADA2}" dt="2024-01-26T14:35:07.762" v="11325" actId="14100"/>
        <pc:sldMkLst>
          <pc:docMk/>
          <pc:sldMk cId="2311957146" sldId="385"/>
        </pc:sldMkLst>
        <pc:cxnChg chg="mod">
          <ac:chgData name="Florent Morselli" userId="940af3a2eb92aa4a" providerId="LiveId" clId="{BD06A281-4130-40F9-9936-A1752FA5ADA2}" dt="2024-01-26T14:35:07.762" v="11325" actId="14100"/>
          <ac:cxnSpMkLst>
            <pc:docMk/>
            <pc:sldMk cId="2311957146" sldId="385"/>
            <ac:cxnSpMk id="12" creationId="{EB565587-60DC-1183-B970-9111E9974F40}"/>
          </ac:cxnSpMkLst>
        </pc:cxnChg>
      </pc:sldChg>
      <pc:sldChg chg="addSp modSp add mod ord">
        <pc:chgData name="Florent Morselli" userId="940af3a2eb92aa4a" providerId="LiveId" clId="{BD06A281-4130-40F9-9936-A1752FA5ADA2}" dt="2024-02-06T08:00:13.797" v="11851" actId="6549"/>
        <pc:sldMkLst>
          <pc:docMk/>
          <pc:sldMk cId="2535599008" sldId="386"/>
        </pc:sldMkLst>
        <pc:spChg chg="add">
          <ac:chgData name="Florent Morselli" userId="940af3a2eb92aa4a" providerId="LiveId" clId="{BD06A281-4130-40F9-9936-A1752FA5ADA2}" dt="2024-01-26T14:27:05.471" v="11227"/>
          <ac:spMkLst>
            <pc:docMk/>
            <pc:sldMk cId="2535599008" sldId="386"/>
            <ac:spMk id="2" creationId="{87F4E722-3F6E-9E19-B378-0D79BC3DA1DC}"/>
          </ac:spMkLst>
        </pc:spChg>
        <pc:spChg chg="mod">
          <ac:chgData name="Florent Morselli" userId="940af3a2eb92aa4a" providerId="LiveId" clId="{BD06A281-4130-40F9-9936-A1752FA5ADA2}" dt="2024-01-26T14:29:49.666" v="11314" actId="113"/>
          <ac:spMkLst>
            <pc:docMk/>
            <pc:sldMk cId="2535599008" sldId="386"/>
            <ac:spMk id="4" creationId="{8A277B14-F6FF-2092-0711-A85878E23BAA}"/>
          </ac:spMkLst>
        </pc:spChg>
        <pc:spChg chg="mod">
          <ac:chgData name="Florent Morselli" userId="940af3a2eb92aa4a" providerId="LiveId" clId="{BD06A281-4130-40F9-9936-A1752FA5ADA2}" dt="2024-02-06T08:00:13.797" v="11851" actId="6549"/>
          <ac:spMkLst>
            <pc:docMk/>
            <pc:sldMk cId="2535599008" sldId="386"/>
            <ac:spMk id="5" creationId="{6D5DFB79-F40A-4932-C304-0895BF921B35}"/>
          </ac:spMkLst>
        </pc:spChg>
        <pc:spChg chg="add">
          <ac:chgData name="Florent Morselli" userId="940af3a2eb92aa4a" providerId="LiveId" clId="{BD06A281-4130-40F9-9936-A1752FA5ADA2}" dt="2024-01-26T14:27:17.240" v="11237"/>
          <ac:spMkLst>
            <pc:docMk/>
            <pc:sldMk cId="2535599008" sldId="386"/>
            <ac:spMk id="6" creationId="{67C74573-F2CF-881F-43EE-104F886A88B8}"/>
          </ac:spMkLst>
        </pc:spChg>
        <pc:spChg chg="add">
          <ac:chgData name="Florent Morselli" userId="940af3a2eb92aa4a" providerId="LiveId" clId="{BD06A281-4130-40F9-9936-A1752FA5ADA2}" dt="2024-01-26T14:27:50.032" v="11240"/>
          <ac:spMkLst>
            <pc:docMk/>
            <pc:sldMk cId="2535599008" sldId="386"/>
            <ac:spMk id="7" creationId="{57BD1F55-D32E-DAA9-034A-E9D0D1E6AA72}"/>
          </ac:spMkLst>
        </pc:spChg>
        <pc:spChg chg="add">
          <ac:chgData name="Florent Morselli" userId="940af3a2eb92aa4a" providerId="LiveId" clId="{BD06A281-4130-40F9-9936-A1752FA5ADA2}" dt="2024-01-26T14:27:58.144" v="11245"/>
          <ac:spMkLst>
            <pc:docMk/>
            <pc:sldMk cId="2535599008" sldId="386"/>
            <ac:spMk id="8" creationId="{F42CC818-B10D-99DD-87C5-D4A01348D6F9}"/>
          </ac:spMkLst>
        </pc:spChg>
        <pc:spChg chg="add">
          <ac:chgData name="Florent Morselli" userId="940af3a2eb92aa4a" providerId="LiveId" clId="{BD06A281-4130-40F9-9936-A1752FA5ADA2}" dt="2024-01-26T14:28:10.193" v="11250"/>
          <ac:spMkLst>
            <pc:docMk/>
            <pc:sldMk cId="2535599008" sldId="386"/>
            <ac:spMk id="9" creationId="{43699AE6-8EE2-BB35-1997-876DE552689A}"/>
          </ac:spMkLst>
        </pc:spChg>
      </pc:sldChg>
      <pc:sldChg chg="modSp mod">
        <pc:chgData name="Florent Morselli" userId="940af3a2eb92aa4a" providerId="LiveId" clId="{BD06A281-4130-40F9-9936-A1752FA5ADA2}" dt="2024-02-06T07:46:27.265" v="11785" actId="1076"/>
        <pc:sldMkLst>
          <pc:docMk/>
          <pc:sldMk cId="861582520" sldId="387"/>
        </pc:sldMkLst>
        <pc:spChg chg="mod">
          <ac:chgData name="Florent Morselli" userId="940af3a2eb92aa4a" providerId="LiveId" clId="{BD06A281-4130-40F9-9936-A1752FA5ADA2}" dt="2024-02-06T07:46:23.134" v="11784" actId="1076"/>
          <ac:spMkLst>
            <pc:docMk/>
            <pc:sldMk cId="861582520" sldId="387"/>
            <ac:spMk id="4" creationId="{2F3A3DEF-165D-BFDB-CD71-25F3B4514126}"/>
          </ac:spMkLst>
        </pc:spChg>
        <pc:spChg chg="mod">
          <ac:chgData name="Florent Morselli" userId="940af3a2eb92aa4a" providerId="LiveId" clId="{BD06A281-4130-40F9-9936-A1752FA5ADA2}" dt="2024-02-06T07:46:27.265" v="11785" actId="1076"/>
          <ac:spMkLst>
            <pc:docMk/>
            <pc:sldMk cId="861582520" sldId="387"/>
            <ac:spMk id="6" creationId="{7F34AB20-D5F4-E1CC-35D4-54FEADB8507B}"/>
          </ac:spMkLst>
        </pc:spChg>
        <pc:picChg chg="mod">
          <ac:chgData name="Florent Morselli" userId="940af3a2eb92aa4a" providerId="LiveId" clId="{BD06A281-4130-40F9-9936-A1752FA5ADA2}" dt="2024-02-06T07:46:17.718" v="11783" actId="1076"/>
          <ac:picMkLst>
            <pc:docMk/>
            <pc:sldMk cId="861582520" sldId="387"/>
            <ac:picMk id="3" creationId="{50151D0B-DED2-A185-863F-C1AAD4274A76}"/>
          </ac:picMkLst>
        </pc:picChg>
        <pc:cxnChg chg="mod">
          <ac:chgData name="Florent Morselli" userId="940af3a2eb92aa4a" providerId="LiveId" clId="{BD06A281-4130-40F9-9936-A1752FA5ADA2}" dt="2024-02-06T07:46:14.784" v="11782" actId="14100"/>
          <ac:cxnSpMkLst>
            <pc:docMk/>
            <pc:sldMk cId="861582520" sldId="387"/>
            <ac:cxnSpMk id="5" creationId="{3B1DE8D5-A920-543E-7B8B-EEA27F991C62}"/>
          </ac:cxnSpMkLst>
        </pc:cxnChg>
      </pc:sldChg>
      <pc:sldChg chg="modSp add mod">
        <pc:chgData name="Florent Morselli" userId="940af3a2eb92aa4a" providerId="LiveId" clId="{BD06A281-4130-40F9-9936-A1752FA5ADA2}" dt="2024-02-06T08:04:59.648" v="11941"/>
        <pc:sldMkLst>
          <pc:docMk/>
          <pc:sldMk cId="450890159" sldId="388"/>
        </pc:sldMkLst>
        <pc:spChg chg="mod">
          <ac:chgData name="Florent Morselli" userId="940af3a2eb92aa4a" providerId="LiveId" clId="{BD06A281-4130-40F9-9936-A1752FA5ADA2}" dt="2024-02-06T08:04:59.648" v="11941"/>
          <ac:spMkLst>
            <pc:docMk/>
            <pc:sldMk cId="450890159" sldId="388"/>
            <ac:spMk id="3" creationId="{63AF5649-8933-4F27-A85C-881DAF2E8135}"/>
          </ac:spMkLst>
        </pc:spChg>
        <pc:spChg chg="mod">
          <ac:chgData name="Florent Morselli" userId="940af3a2eb92aa4a" providerId="LiveId" clId="{BD06A281-4130-40F9-9936-A1752FA5ADA2}" dt="2024-02-06T08:04:47.673" v="11940" actId="113"/>
          <ac:spMkLst>
            <pc:docMk/>
            <pc:sldMk cId="450890159" sldId="388"/>
            <ac:spMk id="7" creationId="{F8C07C1B-B640-688D-7EA5-07B59AB90D4E}"/>
          </ac:spMkLst>
        </pc:spChg>
      </pc:sldChg>
      <pc:sldChg chg="new del">
        <pc:chgData name="Florent Morselli" userId="940af3a2eb92aa4a" providerId="LiveId" clId="{BD06A281-4130-40F9-9936-A1752FA5ADA2}" dt="2024-02-06T08:11:29.113" v="11977" actId="680"/>
        <pc:sldMkLst>
          <pc:docMk/>
          <pc:sldMk cId="2385859553" sldId="389"/>
        </pc:sldMkLst>
      </pc:sldChg>
      <pc:sldChg chg="modSp mod">
        <pc:chgData name="Florent Morselli" userId="940af3a2eb92aa4a" providerId="LiveId" clId="{BD06A281-4130-40F9-9936-A1752FA5ADA2}" dt="2024-03-06T07:42:57.504" v="12731" actId="20577"/>
        <pc:sldMkLst>
          <pc:docMk/>
          <pc:sldMk cId="1149966068" sldId="390"/>
        </pc:sldMkLst>
        <pc:spChg chg="mod">
          <ac:chgData name="Florent Morselli" userId="940af3a2eb92aa4a" providerId="LiveId" clId="{BD06A281-4130-40F9-9936-A1752FA5ADA2}" dt="2024-03-06T07:42:57.504" v="12731" actId="20577"/>
          <ac:spMkLst>
            <pc:docMk/>
            <pc:sldMk cId="1149966068" sldId="390"/>
            <ac:spMk id="2" creationId="{47C693D2-E73B-6E8D-6AD6-E30C37F8F51F}"/>
          </ac:spMkLst>
        </pc:spChg>
      </pc:sldChg>
      <pc:sldChg chg="modNotesTx">
        <pc:chgData name="Florent Morselli" userId="940af3a2eb92aa4a" providerId="LiveId" clId="{BD06A281-4130-40F9-9936-A1752FA5ADA2}" dt="2024-03-06T07:55:23.615" v="12732" actId="20577"/>
        <pc:sldMkLst>
          <pc:docMk/>
          <pc:sldMk cId="715229163" sldId="391"/>
        </pc:sldMkLst>
      </pc:sldChg>
      <pc:sldChg chg="del">
        <pc:chgData name="Florent Morselli" userId="940af3a2eb92aa4a" providerId="LiveId" clId="{BD06A281-4130-40F9-9936-A1752FA5ADA2}" dt="2024-03-06T07:14:22.916" v="12552" actId="47"/>
        <pc:sldMkLst>
          <pc:docMk/>
          <pc:sldMk cId="1864517792" sldId="392"/>
        </pc:sldMkLst>
      </pc:sldChg>
      <pc:sldChg chg="add del">
        <pc:chgData name="Florent Morselli" userId="940af3a2eb92aa4a" providerId="LiveId" clId="{BD06A281-4130-40F9-9936-A1752FA5ADA2}" dt="2024-03-06T10:22:11.976" v="13012" actId="47"/>
        <pc:sldMkLst>
          <pc:docMk/>
          <pc:sldMk cId="3633744407" sldId="393"/>
        </pc:sldMkLst>
      </pc:sldChg>
      <pc:sldChg chg="add del">
        <pc:chgData name="Florent Morselli" userId="940af3a2eb92aa4a" providerId="LiveId" clId="{BD06A281-4130-40F9-9936-A1752FA5ADA2}" dt="2024-03-05T18:11:48.562" v="12273" actId="2890"/>
        <pc:sldMkLst>
          <pc:docMk/>
          <pc:sldMk cId="2732180932" sldId="394"/>
        </pc:sldMkLst>
      </pc:sldChg>
      <pc:sldChg chg="modSp add mod">
        <pc:chgData name="Florent Morselli" userId="940af3a2eb92aa4a" providerId="LiveId" clId="{BD06A281-4130-40F9-9936-A1752FA5ADA2}" dt="2024-03-05T18:12:17.730" v="12280" actId="14100"/>
        <pc:sldMkLst>
          <pc:docMk/>
          <pc:sldMk cId="3495517877" sldId="394"/>
        </pc:sldMkLst>
        <pc:picChg chg="mod">
          <ac:chgData name="Florent Morselli" userId="940af3a2eb92aa4a" providerId="LiveId" clId="{BD06A281-4130-40F9-9936-A1752FA5ADA2}" dt="2024-03-05T18:12:17.730" v="12280" actId="14100"/>
          <ac:picMkLst>
            <pc:docMk/>
            <pc:sldMk cId="3495517877" sldId="394"/>
            <ac:picMk id="5" creationId="{15810272-29CB-C5C6-58A9-DD1B6A0196A4}"/>
          </ac:picMkLst>
        </pc:picChg>
      </pc:sldChg>
      <pc:sldChg chg="modSp add mod">
        <pc:chgData name="Florent Morselli" userId="940af3a2eb92aa4a" providerId="LiveId" clId="{BD06A281-4130-40F9-9936-A1752FA5ADA2}" dt="2024-03-05T18:12:34.986" v="12285" actId="14100"/>
        <pc:sldMkLst>
          <pc:docMk/>
          <pc:sldMk cId="2862848129" sldId="395"/>
        </pc:sldMkLst>
        <pc:picChg chg="mod">
          <ac:chgData name="Florent Morselli" userId="940af3a2eb92aa4a" providerId="LiveId" clId="{BD06A281-4130-40F9-9936-A1752FA5ADA2}" dt="2024-03-05T18:12:34.986" v="12285" actId="14100"/>
          <ac:picMkLst>
            <pc:docMk/>
            <pc:sldMk cId="2862848129" sldId="395"/>
            <ac:picMk id="5" creationId="{15810272-29CB-C5C6-58A9-DD1B6A0196A4}"/>
          </ac:picMkLst>
        </pc:picChg>
      </pc:sldChg>
      <pc:sldChg chg="modSp add mod">
        <pc:chgData name="Florent Morselli" userId="940af3a2eb92aa4a" providerId="LiveId" clId="{BD06A281-4130-40F9-9936-A1752FA5ADA2}" dt="2024-03-27T23:23:11.164" v="13614" actId="20577"/>
        <pc:sldMkLst>
          <pc:docMk/>
          <pc:sldMk cId="3166341673" sldId="396"/>
        </pc:sldMkLst>
        <pc:spChg chg="mod">
          <ac:chgData name="Florent Morselli" userId="940af3a2eb92aa4a" providerId="LiveId" clId="{BD06A281-4130-40F9-9936-A1752FA5ADA2}" dt="2024-03-27T23:23:11.164" v="13614" actId="20577"/>
          <ac:spMkLst>
            <pc:docMk/>
            <pc:sldMk cId="3166341673" sldId="396"/>
            <ac:spMk id="2" creationId="{9F120317-FCDE-175D-4023-3D10D4CC914C}"/>
          </ac:spMkLst>
        </pc:spChg>
      </pc:sldChg>
      <pc:sldChg chg="addSp modSp add del mod">
        <pc:chgData name="Florent Morselli" userId="940af3a2eb92aa4a" providerId="LiveId" clId="{BD06A281-4130-40F9-9936-A1752FA5ADA2}" dt="2024-03-06T07:03:22.411" v="12551" actId="47"/>
        <pc:sldMkLst>
          <pc:docMk/>
          <pc:sldMk cId="2186638969" sldId="397"/>
        </pc:sldMkLst>
        <pc:spChg chg="add mod">
          <ac:chgData name="Florent Morselli" userId="940af3a2eb92aa4a" providerId="LiveId" clId="{BD06A281-4130-40F9-9936-A1752FA5ADA2}" dt="2024-03-05T21:12:59.472" v="12484" actId="255"/>
          <ac:spMkLst>
            <pc:docMk/>
            <pc:sldMk cId="2186638969" sldId="397"/>
            <ac:spMk id="2" creationId="{F5A5B603-1ADC-376E-EA0D-4B822FA5E139}"/>
          </ac:spMkLst>
        </pc:spChg>
        <pc:spChg chg="mod">
          <ac:chgData name="Florent Morselli" userId="940af3a2eb92aa4a" providerId="LiveId" clId="{BD06A281-4130-40F9-9936-A1752FA5ADA2}" dt="2024-03-05T21:12:00.338" v="12454" actId="20577"/>
          <ac:spMkLst>
            <pc:docMk/>
            <pc:sldMk cId="2186638969" sldId="397"/>
            <ac:spMk id="3" creationId="{9880ED97-FA96-A905-0E1E-858A0233F15A}"/>
          </ac:spMkLst>
        </pc:spChg>
        <pc:spChg chg="add mod">
          <ac:chgData name="Florent Morselli" userId="940af3a2eb92aa4a" providerId="LiveId" clId="{BD06A281-4130-40F9-9936-A1752FA5ADA2}" dt="2024-03-05T21:12:53.321" v="12483" actId="255"/>
          <ac:spMkLst>
            <pc:docMk/>
            <pc:sldMk cId="2186638969" sldId="397"/>
            <ac:spMk id="4" creationId="{0127BE5D-4E1D-FA74-1DE0-7F0F23C61233}"/>
          </ac:spMkLst>
        </pc:spChg>
        <pc:spChg chg="add mod">
          <ac:chgData name="Florent Morselli" userId="940af3a2eb92aa4a" providerId="LiveId" clId="{BD06A281-4130-40F9-9936-A1752FA5ADA2}" dt="2024-03-05T21:14:19.470" v="12550" actId="1076"/>
          <ac:spMkLst>
            <pc:docMk/>
            <pc:sldMk cId="2186638969" sldId="397"/>
            <ac:spMk id="5" creationId="{361E392D-A5EC-629D-97E4-56EA111C90EC}"/>
          </ac:spMkLst>
        </pc:spChg>
        <pc:spChg chg="add mod">
          <ac:chgData name="Florent Morselli" userId="940af3a2eb92aa4a" providerId="LiveId" clId="{BD06A281-4130-40F9-9936-A1752FA5ADA2}" dt="2024-03-05T21:13:33.030" v="12512" actId="207"/>
          <ac:spMkLst>
            <pc:docMk/>
            <pc:sldMk cId="2186638969" sldId="397"/>
            <ac:spMk id="6" creationId="{801E894B-2A5D-4463-B1CC-AD0720CCE9B2}"/>
          </ac:spMkLst>
        </pc:spChg>
        <pc:spChg chg="add mod">
          <ac:chgData name="Florent Morselli" userId="940af3a2eb92aa4a" providerId="LiveId" clId="{BD06A281-4130-40F9-9936-A1752FA5ADA2}" dt="2024-03-05T21:13:47.281" v="12527" actId="207"/>
          <ac:spMkLst>
            <pc:docMk/>
            <pc:sldMk cId="2186638969" sldId="397"/>
            <ac:spMk id="7" creationId="{8CBC3B40-4637-F88F-4A7B-C9FBF0D0E257}"/>
          </ac:spMkLst>
        </pc:spChg>
        <pc:spChg chg="add mod">
          <ac:chgData name="Florent Morselli" userId="940af3a2eb92aa4a" providerId="LiveId" clId="{BD06A281-4130-40F9-9936-A1752FA5ADA2}" dt="2024-03-05T21:14:14.522" v="12549" actId="1076"/>
          <ac:spMkLst>
            <pc:docMk/>
            <pc:sldMk cId="2186638969" sldId="397"/>
            <ac:spMk id="8" creationId="{CD89410E-0A14-6327-A9B7-673DFD3B4E6E}"/>
          </ac:spMkLst>
        </pc:spChg>
      </pc:sldChg>
      <pc:sldChg chg="add">
        <pc:chgData name="Florent Morselli" userId="940af3a2eb92aa4a" providerId="LiveId" clId="{BD06A281-4130-40F9-9936-A1752FA5ADA2}" dt="2024-03-06T07:17:38.601" v="12553"/>
        <pc:sldMkLst>
          <pc:docMk/>
          <pc:sldMk cId="2919879316" sldId="397"/>
        </pc:sldMkLst>
      </pc:sldChg>
      <pc:sldChg chg="addSp delSp modSp add del mod">
        <pc:chgData name="Florent Morselli" userId="940af3a2eb92aa4a" providerId="LiveId" clId="{BD06A281-4130-40F9-9936-A1752FA5ADA2}" dt="2024-03-06T08:38:55.908" v="12781" actId="47"/>
        <pc:sldMkLst>
          <pc:docMk/>
          <pc:sldMk cId="3517306979" sldId="398"/>
        </pc:sldMkLst>
        <pc:picChg chg="add del mod">
          <ac:chgData name="Florent Morselli" userId="940af3a2eb92aa4a" providerId="LiveId" clId="{BD06A281-4130-40F9-9936-A1752FA5ADA2}" dt="2024-03-06T07:35:09.680" v="12678" actId="478"/>
          <ac:picMkLst>
            <pc:docMk/>
            <pc:sldMk cId="3517306979" sldId="398"/>
            <ac:picMk id="4" creationId="{27535174-2B58-7F7D-3FF7-161A664036ED}"/>
          </ac:picMkLst>
        </pc:picChg>
      </pc:sldChg>
      <pc:sldChg chg="delSp modSp add del mod">
        <pc:chgData name="Florent Morselli" userId="940af3a2eb92aa4a" providerId="LiveId" clId="{BD06A281-4130-40F9-9936-A1752FA5ADA2}" dt="2024-03-06T12:41:36.119" v="13097" actId="47"/>
        <pc:sldMkLst>
          <pc:docMk/>
          <pc:sldMk cId="3416281497" sldId="399"/>
        </pc:sldMkLst>
        <pc:spChg chg="del">
          <ac:chgData name="Florent Morselli" userId="940af3a2eb92aa4a" providerId="LiveId" clId="{BD06A281-4130-40F9-9936-A1752FA5ADA2}" dt="2024-03-06T07:35:12.096" v="12679" actId="478"/>
          <ac:spMkLst>
            <pc:docMk/>
            <pc:sldMk cId="3416281497" sldId="399"/>
            <ac:spMk id="5" creationId="{8B4D15A9-9F79-7390-E490-C69295205208}"/>
          </ac:spMkLst>
        </pc:spChg>
        <pc:picChg chg="mod">
          <ac:chgData name="Florent Morselli" userId="940af3a2eb92aa4a" providerId="LiveId" clId="{BD06A281-4130-40F9-9936-A1752FA5ADA2}" dt="2024-03-06T07:36:43.746" v="12683" actId="14100"/>
          <ac:picMkLst>
            <pc:docMk/>
            <pc:sldMk cId="3416281497" sldId="399"/>
            <ac:picMk id="4" creationId="{27535174-2B58-7F7D-3FF7-161A664036ED}"/>
          </ac:picMkLst>
        </pc:picChg>
      </pc:sldChg>
      <pc:sldChg chg="modSp add mod">
        <pc:chgData name="Florent Morselli" userId="940af3a2eb92aa4a" providerId="LiveId" clId="{BD06A281-4130-40F9-9936-A1752FA5ADA2}" dt="2024-03-29T05:31:39.098" v="13800" actId="6549"/>
        <pc:sldMkLst>
          <pc:docMk/>
          <pc:sldMk cId="448205980" sldId="400"/>
        </pc:sldMkLst>
        <pc:spChg chg="mod">
          <ac:chgData name="Florent Morselli" userId="940af3a2eb92aa4a" providerId="LiveId" clId="{BD06A281-4130-40F9-9936-A1752FA5ADA2}" dt="2024-03-29T05:31:39.098" v="13800" actId="6549"/>
          <ac:spMkLst>
            <pc:docMk/>
            <pc:sldMk cId="448205980" sldId="400"/>
            <ac:spMk id="2" creationId="{9F120317-FCDE-175D-4023-3D10D4CC914C}"/>
          </ac:spMkLst>
        </pc:spChg>
      </pc:sldChg>
      <pc:sldChg chg="modSp add mod">
        <pc:chgData name="Florent Morselli" userId="940af3a2eb92aa4a" providerId="LiveId" clId="{BD06A281-4130-40F9-9936-A1752FA5ADA2}" dt="2024-03-08T14:45:06.957" v="13208" actId="20577"/>
        <pc:sldMkLst>
          <pc:docMk/>
          <pc:sldMk cId="3262550297" sldId="401"/>
        </pc:sldMkLst>
        <pc:spChg chg="mod">
          <ac:chgData name="Florent Morselli" userId="940af3a2eb92aa4a" providerId="LiveId" clId="{BD06A281-4130-40F9-9936-A1752FA5ADA2}" dt="2024-03-08T14:45:06.957" v="13208" actId="20577"/>
          <ac:spMkLst>
            <pc:docMk/>
            <pc:sldMk cId="3262550297" sldId="401"/>
            <ac:spMk id="2" creationId="{0F256264-114B-EBA4-3510-070DA9A3DD6A}"/>
          </ac:spMkLst>
        </pc:spChg>
      </pc:sldChg>
      <pc:sldChg chg="modSp add mod">
        <pc:chgData name="Florent Morselli" userId="940af3a2eb92aa4a" providerId="LiveId" clId="{BD06A281-4130-40F9-9936-A1752FA5ADA2}" dt="2024-03-06T12:38:59.430" v="13076" actId="6549"/>
        <pc:sldMkLst>
          <pc:docMk/>
          <pc:sldMk cId="3598837960" sldId="402"/>
        </pc:sldMkLst>
        <pc:spChg chg="mod">
          <ac:chgData name="Florent Morselli" userId="940af3a2eb92aa4a" providerId="LiveId" clId="{BD06A281-4130-40F9-9936-A1752FA5ADA2}" dt="2024-03-06T12:38:59.430" v="13076" actId="6549"/>
          <ac:spMkLst>
            <pc:docMk/>
            <pc:sldMk cId="3598837960" sldId="402"/>
            <ac:spMk id="5" creationId="{54BBFCF4-1176-E8C6-BBA8-6A699CCD0A81}"/>
          </ac:spMkLst>
        </pc:spChg>
      </pc:sldChg>
      <pc:sldChg chg="modSp mod">
        <pc:chgData name="Florent Morselli" userId="940af3a2eb92aa4a" providerId="LiveId" clId="{BD06A281-4130-40F9-9936-A1752FA5ADA2}" dt="2024-03-27T22:56:39.384" v="13611" actId="14100"/>
        <pc:sldMkLst>
          <pc:docMk/>
          <pc:sldMk cId="3160623427" sldId="404"/>
        </pc:sldMkLst>
        <pc:picChg chg="mod">
          <ac:chgData name="Florent Morselli" userId="940af3a2eb92aa4a" providerId="LiveId" clId="{BD06A281-4130-40F9-9936-A1752FA5ADA2}" dt="2024-03-27T22:56:39.384" v="13611" actId="14100"/>
          <ac:picMkLst>
            <pc:docMk/>
            <pc:sldMk cId="3160623427" sldId="404"/>
            <ac:picMk id="6" creationId="{36BAC743-3662-900B-C503-41303A559792}"/>
          </ac:picMkLst>
        </pc:picChg>
      </pc:sldChg>
      <pc:sldChg chg="add">
        <pc:chgData name="Florent Morselli" userId="940af3a2eb92aa4a" providerId="LiveId" clId="{BD06A281-4130-40F9-9936-A1752FA5ADA2}" dt="2024-03-28T14:25:00.196" v="13632"/>
        <pc:sldMkLst>
          <pc:docMk/>
          <pc:sldMk cId="434974131" sldId="405"/>
        </pc:sldMkLst>
      </pc:sldChg>
      <pc:sldChg chg="delSp modSp add del mod setBg">
        <pc:chgData name="Florent Morselli" userId="940af3a2eb92aa4a" providerId="LiveId" clId="{BD06A281-4130-40F9-9936-A1752FA5ADA2}" dt="2024-03-27T22:46:24.112" v="13323" actId="47"/>
        <pc:sldMkLst>
          <pc:docMk/>
          <pc:sldMk cId="2431612601" sldId="405"/>
        </pc:sldMkLst>
        <pc:spChg chg="del mod">
          <ac:chgData name="Florent Morselli" userId="940af3a2eb92aa4a" providerId="LiveId" clId="{BD06A281-4130-40F9-9936-A1752FA5ADA2}" dt="2024-03-27T22:46:22.903" v="13322"/>
          <ac:spMkLst>
            <pc:docMk/>
            <pc:sldMk cId="2431612601" sldId="405"/>
            <ac:spMk id="2" creationId="{30418F7D-E75B-4652-4B71-5F6A21C54D90}"/>
          </ac:spMkLst>
        </pc:spChg>
        <pc:picChg chg="del">
          <ac:chgData name="Florent Morselli" userId="940af3a2eb92aa4a" providerId="LiveId" clId="{BD06A281-4130-40F9-9936-A1752FA5ADA2}" dt="2024-03-27T22:46:08.628" v="13319" actId="478"/>
          <ac:picMkLst>
            <pc:docMk/>
            <pc:sldMk cId="2431612601" sldId="405"/>
            <ac:picMk id="4" creationId="{EE24D966-FE11-9260-60EB-492225842DFB}"/>
          </ac:picMkLst>
        </pc:picChg>
      </pc:sldChg>
      <pc:sldChg chg="addSp delSp modSp add mod">
        <pc:chgData name="Florent Morselli" userId="940af3a2eb92aa4a" providerId="LiveId" clId="{BD06A281-4130-40F9-9936-A1752FA5ADA2}" dt="2024-03-28T20:11:32.787" v="13777" actId="1076"/>
        <pc:sldMkLst>
          <pc:docMk/>
          <pc:sldMk cId="971919157" sldId="406"/>
        </pc:sldMkLst>
        <pc:spChg chg="mod">
          <ac:chgData name="Florent Morselli" userId="940af3a2eb92aa4a" providerId="LiveId" clId="{BD06A281-4130-40F9-9936-A1752FA5ADA2}" dt="2024-03-28T19:14:04.287" v="13680" actId="20577"/>
          <ac:spMkLst>
            <pc:docMk/>
            <pc:sldMk cId="971919157" sldId="406"/>
            <ac:spMk id="3" creationId="{A248ABA1-F786-0624-7E05-45D31E9850CE}"/>
          </ac:spMkLst>
        </pc:spChg>
        <pc:spChg chg="mod">
          <ac:chgData name="Florent Morselli" userId="940af3a2eb92aa4a" providerId="LiveId" clId="{BD06A281-4130-40F9-9936-A1752FA5ADA2}" dt="2024-03-28T19:56:37.239" v="13766" actId="1076"/>
          <ac:spMkLst>
            <pc:docMk/>
            <pc:sldMk cId="971919157" sldId="406"/>
            <ac:spMk id="5" creationId="{3ED3CECE-AF68-725D-0BBD-348B2D2D8582}"/>
          </ac:spMkLst>
        </pc:spChg>
        <pc:spChg chg="add mod">
          <ac:chgData name="Florent Morselli" userId="940af3a2eb92aa4a" providerId="LiveId" clId="{BD06A281-4130-40F9-9936-A1752FA5ADA2}" dt="2024-03-28T19:16:11.435" v="13764" actId="20577"/>
          <ac:spMkLst>
            <pc:docMk/>
            <pc:sldMk cId="971919157" sldId="406"/>
            <ac:spMk id="6" creationId="{BF8A96F3-D36C-7B7C-1AA2-39DCE2E4DBD5}"/>
          </ac:spMkLst>
        </pc:spChg>
        <pc:picChg chg="add mod">
          <ac:chgData name="Florent Morselli" userId="940af3a2eb92aa4a" providerId="LiveId" clId="{BD06A281-4130-40F9-9936-A1752FA5ADA2}" dt="2024-03-28T20:11:32.787" v="13777" actId="1076"/>
          <ac:picMkLst>
            <pc:docMk/>
            <pc:sldMk cId="971919157" sldId="406"/>
            <ac:picMk id="4" creationId="{6F5CD529-535C-27F9-9A17-B4B19F94EA74}"/>
          </ac:picMkLst>
        </pc:picChg>
        <pc:picChg chg="add del mod">
          <ac:chgData name="Florent Morselli" userId="940af3a2eb92aa4a" providerId="LiveId" clId="{BD06A281-4130-40F9-9936-A1752FA5ADA2}" dt="2024-03-28T20:10:59.195" v="13770" actId="478"/>
          <ac:picMkLst>
            <pc:docMk/>
            <pc:sldMk cId="971919157" sldId="406"/>
            <ac:picMk id="8" creationId="{5426D7A1-53BB-9FD8-3B0A-1184B3EF7BC2}"/>
          </ac:picMkLst>
        </pc:picChg>
        <pc:picChg chg="add mod">
          <ac:chgData name="Florent Morselli" userId="940af3a2eb92aa4a" providerId="LiveId" clId="{BD06A281-4130-40F9-9936-A1752FA5ADA2}" dt="2024-03-28T20:11:23.463" v="13775" actId="1076"/>
          <ac:picMkLst>
            <pc:docMk/>
            <pc:sldMk cId="971919157" sldId="406"/>
            <ac:picMk id="10" creationId="{B75B262A-422F-451B-7103-D17784EE24EF}"/>
          </ac:picMkLst>
        </pc:picChg>
        <pc:picChg chg="del">
          <ac:chgData name="Florent Morselli" userId="940af3a2eb92aa4a" providerId="LiveId" clId="{BD06A281-4130-40F9-9936-A1752FA5ADA2}" dt="2024-03-28T19:14:06.485" v="13681" actId="478"/>
          <ac:picMkLst>
            <pc:docMk/>
            <pc:sldMk cId="971919157" sldId="406"/>
            <ac:picMk id="13314" creationId="{06973497-6B90-0B76-8404-70447CE6C90A}"/>
          </ac:picMkLst>
        </pc:picChg>
      </pc:sldChg>
      <pc:sldMasterChg chg="modSp mod delSldLayout modSldLayout">
        <pc:chgData name="Florent Morselli" userId="940af3a2eb92aa4a" providerId="LiveId" clId="{BD06A281-4130-40F9-9936-A1752FA5ADA2}" dt="2023-12-22T18:13:32.013" v="53" actId="20577"/>
        <pc:sldMasterMkLst>
          <pc:docMk/>
          <pc:sldMasterMk cId="2352240355" sldId="2147483648"/>
        </pc:sldMasterMkLst>
        <pc:spChg chg="mod">
          <ac:chgData name="Florent Morselli" userId="940af3a2eb92aa4a" providerId="LiveId" clId="{BD06A281-4130-40F9-9936-A1752FA5ADA2}" dt="2023-12-22T18:13:32.013" v="53" actId="20577"/>
          <ac:spMkLst>
            <pc:docMk/>
            <pc:sldMasterMk cId="2352240355" sldId="2147483648"/>
            <ac:spMk id="8" creationId="{6B62EBED-4CC3-6C57-01C4-F007B9681DC7}"/>
          </ac:spMkLst>
        </pc:spChg>
        <pc:spChg chg="mod">
          <ac:chgData name="Florent Morselli" userId="940af3a2eb92aa4a" providerId="LiveId" clId="{BD06A281-4130-40F9-9936-A1752FA5ADA2}" dt="2023-12-22T18:12:15.756" v="7" actId="20577"/>
          <ac:spMkLst>
            <pc:docMk/>
            <pc:sldMasterMk cId="2352240355" sldId="2147483648"/>
            <ac:spMk id="15" creationId="{C78B4E2E-E515-8432-0076-5ECAA7302B09}"/>
          </ac:spMkLst>
        </pc:spChg>
        <pc:sldLayoutChg chg="delSp modSp mod">
          <pc:chgData name="Florent Morselli" userId="940af3a2eb92aa4a" providerId="LiveId" clId="{BD06A281-4130-40F9-9936-A1752FA5ADA2}" dt="2023-12-22T18:12:25.829" v="10" actId="478"/>
          <pc:sldLayoutMkLst>
            <pc:docMk/>
            <pc:sldMasterMk cId="2352240355" sldId="2147483648"/>
            <pc:sldLayoutMk cId="1021852664" sldId="2147483649"/>
          </pc:sldLayoutMkLst>
          <pc:spChg chg="del mod">
            <ac:chgData name="Florent Morselli" userId="940af3a2eb92aa4a" providerId="LiveId" clId="{BD06A281-4130-40F9-9936-A1752FA5ADA2}" dt="2023-12-22T18:12:05.168" v="4" actId="478"/>
            <ac:spMkLst>
              <pc:docMk/>
              <pc:sldMasterMk cId="2352240355" sldId="2147483648"/>
              <pc:sldLayoutMk cId="1021852664" sldId="2147483649"/>
              <ac:spMk id="15" creationId="{1A4BD417-598F-F8FE-3A14-5AACE2CA0024}"/>
            </ac:spMkLst>
          </pc:spChg>
          <pc:grpChg chg="del">
            <ac:chgData name="Florent Morselli" userId="940af3a2eb92aa4a" providerId="LiveId" clId="{BD06A281-4130-40F9-9936-A1752FA5ADA2}" dt="2023-12-22T18:12:25.829" v="10" actId="478"/>
            <ac:grpSpMkLst>
              <pc:docMk/>
              <pc:sldMasterMk cId="2352240355" sldId="2147483648"/>
              <pc:sldLayoutMk cId="1021852664" sldId="2147483649"/>
              <ac:grpSpMk id="7" creationId="{FE987DE3-8373-FE76-512E-5D2133D88162}"/>
            </ac:grpSpMkLst>
          </pc:grpChg>
        </pc:sldLayoutChg>
        <pc:sldLayoutChg chg="delSp mod">
          <pc:chgData name="Florent Morselli" userId="940af3a2eb92aa4a" providerId="LiveId" clId="{BD06A281-4130-40F9-9936-A1752FA5ADA2}" dt="2023-12-22T18:12:28.068" v="11" actId="478"/>
          <pc:sldLayoutMkLst>
            <pc:docMk/>
            <pc:sldMasterMk cId="2352240355" sldId="2147483648"/>
            <pc:sldLayoutMk cId="2583654919" sldId="2147483650"/>
          </pc:sldLayoutMkLst>
          <pc:spChg chg="del">
            <ac:chgData name="Florent Morselli" userId="940af3a2eb92aa4a" providerId="LiveId" clId="{BD06A281-4130-40F9-9936-A1752FA5ADA2}" dt="2023-12-22T18:12:09.836" v="5" actId="478"/>
            <ac:spMkLst>
              <pc:docMk/>
              <pc:sldMasterMk cId="2352240355" sldId="2147483648"/>
              <pc:sldLayoutMk cId="2583654919" sldId="2147483650"/>
              <ac:spMk id="15" creationId="{C19E6C8E-644B-4FF3-9521-03AEA86D191D}"/>
            </ac:spMkLst>
          </pc:spChg>
          <pc:grpChg chg="del">
            <ac:chgData name="Florent Morselli" userId="940af3a2eb92aa4a" providerId="LiveId" clId="{BD06A281-4130-40F9-9936-A1752FA5ADA2}" dt="2023-12-22T18:12:28.068" v="11" actId="478"/>
            <ac:grpSpMkLst>
              <pc:docMk/>
              <pc:sldMasterMk cId="2352240355" sldId="2147483648"/>
              <pc:sldLayoutMk cId="2583654919" sldId="2147483650"/>
              <ac:grpSpMk id="7" creationId="{D1A08B3C-8213-3F18-9BAF-D91139756D30}"/>
            </ac:grpSpMkLst>
          </pc:grpChg>
        </pc:sldLayoutChg>
        <pc:sldLayoutChg chg="delSp mod">
          <pc:chgData name="Florent Morselli" userId="940af3a2eb92aa4a" providerId="LiveId" clId="{BD06A281-4130-40F9-9936-A1752FA5ADA2}" dt="2023-12-22T18:12:21.156" v="9" actId="478"/>
          <pc:sldLayoutMkLst>
            <pc:docMk/>
            <pc:sldMasterMk cId="2352240355" sldId="2147483648"/>
            <pc:sldLayoutMk cId="2334739699" sldId="2147483651"/>
          </pc:sldLayoutMkLst>
          <pc:spChg chg="del">
            <ac:chgData name="Florent Morselli" userId="940af3a2eb92aa4a" providerId="LiveId" clId="{BD06A281-4130-40F9-9936-A1752FA5ADA2}" dt="2023-12-22T18:12:20.292" v="8" actId="478"/>
            <ac:spMkLst>
              <pc:docMk/>
              <pc:sldMasterMk cId="2352240355" sldId="2147483648"/>
              <pc:sldLayoutMk cId="2334739699" sldId="2147483651"/>
              <ac:spMk id="15" creationId="{44037D8F-2F75-EEB9-97CB-DB45DCD90FE9}"/>
            </ac:spMkLst>
          </pc:spChg>
          <pc:grpChg chg="del">
            <ac:chgData name="Florent Morselli" userId="940af3a2eb92aa4a" providerId="LiveId" clId="{BD06A281-4130-40F9-9936-A1752FA5ADA2}" dt="2023-12-22T18:12:21.156" v="9" actId="478"/>
            <ac:grpSpMkLst>
              <pc:docMk/>
              <pc:sldMasterMk cId="2352240355" sldId="2147483648"/>
              <pc:sldLayoutMk cId="2334739699" sldId="2147483651"/>
              <ac:grpSpMk id="7" creationId="{F01968F3-13EA-0FBF-1954-A0DC67608887}"/>
            </ac:grpSpMkLst>
          </pc:grpChg>
        </pc:sldLayoutChg>
        <pc:sldLayoutChg chg="delSp mod">
          <pc:chgData name="Florent Morselli" userId="940af3a2eb92aa4a" providerId="LiveId" clId="{BD06A281-4130-40F9-9936-A1752FA5ADA2}" dt="2023-12-22T18:12:33.422" v="12" actId="478"/>
          <pc:sldLayoutMkLst>
            <pc:docMk/>
            <pc:sldMasterMk cId="2352240355" sldId="2147483648"/>
            <pc:sldLayoutMk cId="3793347010" sldId="2147483652"/>
          </pc:sldLayoutMkLst>
          <pc:grpChg chg="del">
            <ac:chgData name="Florent Morselli" userId="940af3a2eb92aa4a" providerId="LiveId" clId="{BD06A281-4130-40F9-9936-A1752FA5ADA2}" dt="2023-12-22T18:12:33.422" v="12" actId="478"/>
            <ac:grpSpMkLst>
              <pc:docMk/>
              <pc:sldMasterMk cId="2352240355" sldId="2147483648"/>
              <pc:sldLayoutMk cId="3793347010" sldId="2147483652"/>
              <ac:grpSpMk id="8" creationId="{7CFD82C3-6D25-9061-6DBA-D643970CE79C}"/>
            </ac:grpSpMkLst>
          </pc:grpChg>
        </pc:sldLayoutChg>
        <pc:sldLayoutChg chg="delSp mod">
          <pc:chgData name="Florent Morselli" userId="940af3a2eb92aa4a" providerId="LiveId" clId="{BD06A281-4130-40F9-9936-A1752FA5ADA2}" dt="2023-12-22T18:12:36.788" v="13" actId="478"/>
          <pc:sldLayoutMkLst>
            <pc:docMk/>
            <pc:sldMasterMk cId="2352240355" sldId="2147483648"/>
            <pc:sldLayoutMk cId="1773834705" sldId="2147483653"/>
          </pc:sldLayoutMkLst>
          <pc:grpChg chg="del">
            <ac:chgData name="Florent Morselli" userId="940af3a2eb92aa4a" providerId="LiveId" clId="{BD06A281-4130-40F9-9936-A1752FA5ADA2}" dt="2023-12-22T18:12:36.788" v="13" actId="478"/>
            <ac:grpSpMkLst>
              <pc:docMk/>
              <pc:sldMasterMk cId="2352240355" sldId="2147483648"/>
              <pc:sldLayoutMk cId="1773834705" sldId="2147483653"/>
              <ac:grpSpMk id="10" creationId="{544AA91A-5C18-B021-B8DA-E91F30AD50E1}"/>
            </ac:grpSpMkLst>
          </pc:grpChg>
        </pc:sldLayoutChg>
        <pc:sldLayoutChg chg="delSp mod">
          <pc:chgData name="Florent Morselli" userId="940af3a2eb92aa4a" providerId="LiveId" clId="{BD06A281-4130-40F9-9936-A1752FA5ADA2}" dt="2023-12-22T18:12:39.628" v="14" actId="478"/>
          <pc:sldLayoutMkLst>
            <pc:docMk/>
            <pc:sldMasterMk cId="2352240355" sldId="2147483648"/>
            <pc:sldLayoutMk cId="1667372333" sldId="2147483654"/>
          </pc:sldLayoutMkLst>
          <pc:grpChg chg="del">
            <ac:chgData name="Florent Morselli" userId="940af3a2eb92aa4a" providerId="LiveId" clId="{BD06A281-4130-40F9-9936-A1752FA5ADA2}" dt="2023-12-22T18:12:39.628" v="14" actId="478"/>
            <ac:grpSpMkLst>
              <pc:docMk/>
              <pc:sldMasterMk cId="2352240355" sldId="2147483648"/>
              <pc:sldLayoutMk cId="1667372333" sldId="2147483654"/>
              <ac:grpSpMk id="6" creationId="{945AB3A0-EA16-7116-4661-8834D8095A1F}"/>
            </ac:grpSpMkLst>
          </pc:grpChg>
        </pc:sldLayoutChg>
        <pc:sldLayoutChg chg="delSp mod">
          <pc:chgData name="Florent Morselli" userId="940af3a2eb92aa4a" providerId="LiveId" clId="{BD06A281-4130-40F9-9936-A1752FA5ADA2}" dt="2023-12-22T18:12:41.726" v="15" actId="478"/>
          <pc:sldLayoutMkLst>
            <pc:docMk/>
            <pc:sldMasterMk cId="2352240355" sldId="2147483648"/>
            <pc:sldLayoutMk cId="1978937161" sldId="2147483655"/>
          </pc:sldLayoutMkLst>
          <pc:grpChg chg="del">
            <ac:chgData name="Florent Morselli" userId="940af3a2eb92aa4a" providerId="LiveId" clId="{BD06A281-4130-40F9-9936-A1752FA5ADA2}" dt="2023-12-22T18:12:41.726" v="15" actId="478"/>
            <ac:grpSpMkLst>
              <pc:docMk/>
              <pc:sldMasterMk cId="2352240355" sldId="2147483648"/>
              <pc:sldLayoutMk cId="1978937161" sldId="2147483655"/>
              <ac:grpSpMk id="5" creationId="{A3F7AEA4-93AE-658B-CABB-8459EDDC0E54}"/>
            </ac:grpSpMkLst>
          </pc:grpChg>
        </pc:sldLayoutChg>
        <pc:sldLayoutChg chg="delSp mod">
          <pc:chgData name="Florent Morselli" userId="940af3a2eb92aa4a" providerId="LiveId" clId="{BD06A281-4130-40F9-9936-A1752FA5ADA2}" dt="2023-12-22T18:12:43.945" v="16" actId="478"/>
          <pc:sldLayoutMkLst>
            <pc:docMk/>
            <pc:sldMasterMk cId="2352240355" sldId="2147483648"/>
            <pc:sldLayoutMk cId="1073184602" sldId="2147483656"/>
          </pc:sldLayoutMkLst>
          <pc:grpChg chg="del">
            <ac:chgData name="Florent Morselli" userId="940af3a2eb92aa4a" providerId="LiveId" clId="{BD06A281-4130-40F9-9936-A1752FA5ADA2}" dt="2023-12-22T18:12:43.945" v="16" actId="478"/>
            <ac:grpSpMkLst>
              <pc:docMk/>
              <pc:sldMasterMk cId="2352240355" sldId="2147483648"/>
              <pc:sldLayoutMk cId="1073184602" sldId="2147483656"/>
              <ac:grpSpMk id="8" creationId="{0148ADAD-9E92-3842-6CF5-BF459B5FC04E}"/>
            </ac:grpSpMkLst>
          </pc:grpChg>
        </pc:sldLayoutChg>
        <pc:sldLayoutChg chg="delSp mod">
          <pc:chgData name="Florent Morselli" userId="940af3a2eb92aa4a" providerId="LiveId" clId="{BD06A281-4130-40F9-9936-A1752FA5ADA2}" dt="2023-12-22T18:12:45.524" v="17" actId="478"/>
          <pc:sldLayoutMkLst>
            <pc:docMk/>
            <pc:sldMasterMk cId="2352240355" sldId="2147483648"/>
            <pc:sldLayoutMk cId="1742402991" sldId="2147483657"/>
          </pc:sldLayoutMkLst>
          <pc:grpChg chg="del">
            <ac:chgData name="Florent Morselli" userId="940af3a2eb92aa4a" providerId="LiveId" clId="{BD06A281-4130-40F9-9936-A1752FA5ADA2}" dt="2023-12-22T18:12:45.524" v="17" actId="478"/>
            <ac:grpSpMkLst>
              <pc:docMk/>
              <pc:sldMasterMk cId="2352240355" sldId="2147483648"/>
              <pc:sldLayoutMk cId="1742402991" sldId="2147483657"/>
              <ac:grpSpMk id="8" creationId="{7B16F0BF-6246-E3E0-AEB5-D14B61E9381F}"/>
            </ac:grpSpMkLst>
          </pc:grpChg>
        </pc:sldLayoutChg>
        <pc:sldLayoutChg chg="delSp mod">
          <pc:chgData name="Florent Morselli" userId="940af3a2eb92aa4a" providerId="LiveId" clId="{BD06A281-4130-40F9-9936-A1752FA5ADA2}" dt="2023-12-22T18:12:47.539" v="18" actId="478"/>
          <pc:sldLayoutMkLst>
            <pc:docMk/>
            <pc:sldMasterMk cId="2352240355" sldId="2147483648"/>
            <pc:sldLayoutMk cId="3452045947" sldId="2147483658"/>
          </pc:sldLayoutMkLst>
          <pc:grpChg chg="del">
            <ac:chgData name="Florent Morselli" userId="940af3a2eb92aa4a" providerId="LiveId" clId="{BD06A281-4130-40F9-9936-A1752FA5ADA2}" dt="2023-12-22T18:12:47.539" v="18" actId="478"/>
            <ac:grpSpMkLst>
              <pc:docMk/>
              <pc:sldMasterMk cId="2352240355" sldId="2147483648"/>
              <pc:sldLayoutMk cId="3452045947" sldId="2147483658"/>
              <ac:grpSpMk id="16" creationId="{60CF1116-81FB-0073-303F-AED70F8E19E0}"/>
            </ac:grpSpMkLst>
          </pc:grpChg>
        </pc:sldLayoutChg>
        <pc:sldLayoutChg chg="delSp modSp del mod">
          <pc:chgData name="Florent Morselli" userId="940af3a2eb92aa4a" providerId="LiveId" clId="{BD06A281-4130-40F9-9936-A1752FA5ADA2}" dt="2023-12-22T18:13:15.205" v="27" actId="2696"/>
          <pc:sldLayoutMkLst>
            <pc:docMk/>
            <pc:sldMasterMk cId="2352240355" sldId="2147483648"/>
            <pc:sldLayoutMk cId="573581188" sldId="2147483659"/>
          </pc:sldLayoutMkLst>
          <pc:spChg chg="del">
            <ac:chgData name="Florent Morselli" userId="940af3a2eb92aa4a" providerId="LiveId" clId="{BD06A281-4130-40F9-9936-A1752FA5ADA2}" dt="2023-12-22T18:13:12.555" v="26" actId="478"/>
            <ac:spMkLst>
              <pc:docMk/>
              <pc:sldMasterMk cId="2352240355" sldId="2147483648"/>
              <pc:sldLayoutMk cId="573581188" sldId="2147483659"/>
              <ac:spMk id="2" creationId="{6FEC2FA2-FFE7-65C1-3C6F-A45483BDFB28}"/>
            </ac:spMkLst>
          </pc:spChg>
          <pc:spChg chg="del">
            <ac:chgData name="Florent Morselli" userId="940af3a2eb92aa4a" providerId="LiveId" clId="{BD06A281-4130-40F9-9936-A1752FA5ADA2}" dt="2023-12-22T18:13:10.964" v="25" actId="478"/>
            <ac:spMkLst>
              <pc:docMk/>
              <pc:sldMasterMk cId="2352240355" sldId="2147483648"/>
              <pc:sldLayoutMk cId="573581188" sldId="2147483659"/>
              <ac:spMk id="3" creationId="{BAD7BF4A-4B0D-D607-25F4-0A457DEB9099}"/>
            </ac:spMkLst>
          </pc:spChg>
          <pc:spChg chg="del">
            <ac:chgData name="Florent Morselli" userId="940af3a2eb92aa4a" providerId="LiveId" clId="{BD06A281-4130-40F9-9936-A1752FA5ADA2}" dt="2023-12-22T18:13:08.128" v="24" actId="478"/>
            <ac:spMkLst>
              <pc:docMk/>
              <pc:sldMasterMk cId="2352240355" sldId="2147483648"/>
              <pc:sldLayoutMk cId="573581188" sldId="2147483659"/>
              <ac:spMk id="8" creationId="{1E226769-155F-B9C1-F51E-FEBAF4276A4D}"/>
            </ac:spMkLst>
          </pc:spChg>
          <pc:spChg chg="del">
            <ac:chgData name="Florent Morselli" userId="940af3a2eb92aa4a" providerId="LiveId" clId="{BD06A281-4130-40F9-9936-A1752FA5ADA2}" dt="2023-12-22T18:13:00.636" v="22" actId="478"/>
            <ac:spMkLst>
              <pc:docMk/>
              <pc:sldMasterMk cId="2352240355" sldId="2147483648"/>
              <pc:sldLayoutMk cId="573581188" sldId="2147483659"/>
              <ac:spMk id="13" creationId="{7DB788BD-0948-931D-E017-CFE44A05D565}"/>
            </ac:spMkLst>
          </pc:spChg>
          <pc:spChg chg="mod">
            <ac:chgData name="Florent Morselli" userId="940af3a2eb92aa4a" providerId="LiveId" clId="{BD06A281-4130-40F9-9936-A1752FA5ADA2}" dt="2023-12-22T18:12:59.974" v="21" actId="6549"/>
            <ac:spMkLst>
              <pc:docMk/>
              <pc:sldMasterMk cId="2352240355" sldId="2147483648"/>
              <pc:sldLayoutMk cId="573581188" sldId="2147483659"/>
              <ac:spMk id="15" creationId="{3D2CDF78-5E43-3A58-AEF7-0F1209825F4A}"/>
            </ac:spMkLst>
          </pc:spChg>
          <pc:grpChg chg="del">
            <ac:chgData name="Florent Morselli" userId="940af3a2eb92aa4a" providerId="LiveId" clId="{BD06A281-4130-40F9-9936-A1752FA5ADA2}" dt="2023-12-22T18:13:02.771" v="23" actId="478"/>
            <ac:grpSpMkLst>
              <pc:docMk/>
              <pc:sldMasterMk cId="2352240355" sldId="2147483648"/>
              <pc:sldLayoutMk cId="573581188" sldId="2147483659"/>
              <ac:grpSpMk id="11" creationId="{8B253BCA-348D-F684-AA0A-405D4C782D6D}"/>
            </ac:grpSpMkLst>
          </pc:grpChg>
          <pc:picChg chg="del">
            <ac:chgData name="Florent Morselli" userId="940af3a2eb92aa4a" providerId="LiveId" clId="{BD06A281-4130-40F9-9936-A1752FA5ADA2}" dt="2023-12-22T18:12:52.864" v="19" actId="478"/>
            <ac:picMkLst>
              <pc:docMk/>
              <pc:sldMasterMk cId="2352240355" sldId="2147483648"/>
              <pc:sldLayoutMk cId="573581188" sldId="2147483659"/>
              <ac:picMk id="9" creationId="{64785791-AB5F-DB61-88A2-F84AB43DA424}"/>
            </ac:picMkLst>
          </pc:picChg>
          <pc:picChg chg="del">
            <ac:chgData name="Florent Morselli" userId="940af3a2eb92aa4a" providerId="LiveId" clId="{BD06A281-4130-40F9-9936-A1752FA5ADA2}" dt="2023-12-22T18:12:54.616" v="20" actId="478"/>
            <ac:picMkLst>
              <pc:docMk/>
              <pc:sldMasterMk cId="2352240355" sldId="2147483648"/>
              <pc:sldLayoutMk cId="573581188" sldId="2147483659"/>
              <ac:picMk id="10" creationId="{1EE29A10-36B3-1F9F-B39D-4434D769ACA6}"/>
            </ac:picMkLst>
          </pc:picChg>
        </pc:sldLayoutChg>
      </pc:sldMasterChg>
    </pc:docChg>
  </pc:docChgLst>
  <pc:docChgLst>
    <pc:chgData name="Florent Morselli" userId="940af3a2eb92aa4a" providerId="Windows Live" clId="Web-{8A05A4B3-BC34-4852-B02C-91090AA3424E}"/>
    <pc:docChg chg="addSld delSld modSld sldOrd">
      <pc:chgData name="Florent Morselli" userId="940af3a2eb92aa4a" providerId="Windows Live" clId="Web-{8A05A4B3-BC34-4852-B02C-91090AA3424E}" dt="2024-02-06T07:27:06.563" v="412" actId="14100"/>
      <pc:docMkLst>
        <pc:docMk/>
      </pc:docMkLst>
      <pc:sldChg chg="modSp del">
        <pc:chgData name="Florent Morselli" userId="940af3a2eb92aa4a" providerId="Windows Live" clId="Web-{8A05A4B3-BC34-4852-B02C-91090AA3424E}" dt="2024-02-05T14:40:29.411" v="76"/>
        <pc:sldMkLst>
          <pc:docMk/>
          <pc:sldMk cId="3689950864" sldId="259"/>
        </pc:sldMkLst>
        <pc:picChg chg="mod">
          <ac:chgData name="Florent Morselli" userId="940af3a2eb92aa4a" providerId="Windows Live" clId="Web-{8A05A4B3-BC34-4852-B02C-91090AA3424E}" dt="2024-02-05T14:37:56.314" v="52" actId="1076"/>
          <ac:picMkLst>
            <pc:docMk/>
            <pc:sldMk cId="3689950864" sldId="259"/>
            <ac:picMk id="3" creationId="{50151D0B-DED2-A185-863F-C1AAD4274A76}"/>
          </ac:picMkLst>
        </pc:picChg>
      </pc:sldChg>
      <pc:sldChg chg="modSp">
        <pc:chgData name="Florent Morselli" userId="940af3a2eb92aa4a" providerId="Windows Live" clId="Web-{8A05A4B3-BC34-4852-B02C-91090AA3424E}" dt="2024-02-06T07:03:38.217" v="125" actId="20577"/>
        <pc:sldMkLst>
          <pc:docMk/>
          <pc:sldMk cId="3970035628" sldId="288"/>
        </pc:sldMkLst>
        <pc:spChg chg="mod">
          <ac:chgData name="Florent Morselli" userId="940af3a2eb92aa4a" providerId="Windows Live" clId="Web-{8A05A4B3-BC34-4852-B02C-91090AA3424E}" dt="2024-02-06T07:03:38.217" v="125" actId="20577"/>
          <ac:spMkLst>
            <pc:docMk/>
            <pc:sldMk cId="3970035628" sldId="288"/>
            <ac:spMk id="2" creationId="{30418F7D-E75B-4652-4B71-5F6A21C54D90}"/>
          </ac:spMkLst>
        </pc:spChg>
      </pc:sldChg>
      <pc:sldChg chg="modSp">
        <pc:chgData name="Florent Morselli" userId="940af3a2eb92aa4a" providerId="Windows Live" clId="Web-{8A05A4B3-BC34-4852-B02C-91090AA3424E}" dt="2024-02-06T07:17:48.378" v="226" actId="20577"/>
        <pc:sldMkLst>
          <pc:docMk/>
          <pc:sldMk cId="3767200555" sldId="291"/>
        </pc:sldMkLst>
        <pc:spChg chg="mod">
          <ac:chgData name="Florent Morselli" userId="940af3a2eb92aa4a" providerId="Windows Live" clId="Web-{8A05A4B3-BC34-4852-B02C-91090AA3424E}" dt="2024-02-06T07:17:48.378" v="226" actId="20577"/>
          <ac:spMkLst>
            <pc:docMk/>
            <pc:sldMk cId="3767200555" sldId="291"/>
            <ac:spMk id="6" creationId="{006EFFE1-BF0A-4353-2663-BF9FBC01408E}"/>
          </ac:spMkLst>
        </pc:spChg>
      </pc:sldChg>
      <pc:sldChg chg="modSp">
        <pc:chgData name="Florent Morselli" userId="940af3a2eb92aa4a" providerId="Windows Live" clId="Web-{8A05A4B3-BC34-4852-B02C-91090AA3424E}" dt="2024-02-05T14:42:51.117" v="77" actId="20577"/>
        <pc:sldMkLst>
          <pc:docMk/>
          <pc:sldMk cId="1682912144" sldId="307"/>
        </pc:sldMkLst>
        <pc:spChg chg="mod">
          <ac:chgData name="Florent Morselli" userId="940af3a2eb92aa4a" providerId="Windows Live" clId="Web-{8A05A4B3-BC34-4852-B02C-91090AA3424E}" dt="2024-02-05T14:42:51.117" v="77" actId="20577"/>
          <ac:spMkLst>
            <pc:docMk/>
            <pc:sldMk cId="1682912144" sldId="307"/>
            <ac:spMk id="2" creationId="{30418F7D-E75B-4652-4B71-5F6A21C54D90}"/>
          </ac:spMkLst>
        </pc:spChg>
      </pc:sldChg>
      <pc:sldChg chg="modSp">
        <pc:chgData name="Florent Morselli" userId="940af3a2eb92aa4a" providerId="Windows Live" clId="Web-{8A05A4B3-BC34-4852-B02C-91090AA3424E}" dt="2024-02-06T07:25:23.154" v="394" actId="20577"/>
        <pc:sldMkLst>
          <pc:docMk/>
          <pc:sldMk cId="4275381848" sldId="309"/>
        </pc:sldMkLst>
        <pc:spChg chg="mod">
          <ac:chgData name="Florent Morselli" userId="940af3a2eb92aa4a" providerId="Windows Live" clId="Web-{8A05A4B3-BC34-4852-B02C-91090AA3424E}" dt="2024-02-06T07:25:23.154" v="394" actId="20577"/>
          <ac:spMkLst>
            <pc:docMk/>
            <pc:sldMk cId="4275381848" sldId="309"/>
            <ac:spMk id="5" creationId="{AFB81EF5-F2EB-87EF-E779-8FFB765A7877}"/>
          </ac:spMkLst>
        </pc:spChg>
      </pc:sldChg>
      <pc:sldChg chg="modSp">
        <pc:chgData name="Florent Morselli" userId="940af3a2eb92aa4a" providerId="Windows Live" clId="Web-{8A05A4B3-BC34-4852-B02C-91090AA3424E}" dt="2024-02-06T07:26:37.421" v="409" actId="20577"/>
        <pc:sldMkLst>
          <pc:docMk/>
          <pc:sldMk cId="2847136616" sldId="318"/>
        </pc:sldMkLst>
        <pc:spChg chg="mod">
          <ac:chgData name="Florent Morselli" userId="940af3a2eb92aa4a" providerId="Windows Live" clId="Web-{8A05A4B3-BC34-4852-B02C-91090AA3424E}" dt="2024-02-06T07:26:37.421" v="409" actId="20577"/>
          <ac:spMkLst>
            <pc:docMk/>
            <pc:sldMk cId="2847136616" sldId="318"/>
            <ac:spMk id="4" creationId="{6D10AE05-4FCB-5C8D-84EF-94092BF8B8F5}"/>
          </ac:spMkLst>
        </pc:spChg>
      </pc:sldChg>
      <pc:sldChg chg="modSp">
        <pc:chgData name="Florent Morselli" userId="940af3a2eb92aa4a" providerId="Windows Live" clId="Web-{8A05A4B3-BC34-4852-B02C-91090AA3424E}" dt="2024-02-06T07:26:14.983" v="404" actId="20577"/>
        <pc:sldMkLst>
          <pc:docMk/>
          <pc:sldMk cId="2082954172" sldId="320"/>
        </pc:sldMkLst>
        <pc:spChg chg="mod">
          <ac:chgData name="Florent Morselli" userId="940af3a2eb92aa4a" providerId="Windows Live" clId="Web-{8A05A4B3-BC34-4852-B02C-91090AA3424E}" dt="2024-02-06T07:26:14.983" v="404" actId="20577"/>
          <ac:spMkLst>
            <pc:docMk/>
            <pc:sldMk cId="2082954172" sldId="320"/>
            <ac:spMk id="2" creationId="{6B9E2CBF-AE03-8F8D-963E-7C305458004E}"/>
          </ac:spMkLst>
        </pc:spChg>
      </pc:sldChg>
      <pc:sldChg chg="modSp">
        <pc:chgData name="Florent Morselli" userId="940af3a2eb92aa4a" providerId="Windows Live" clId="Web-{8A05A4B3-BC34-4852-B02C-91090AA3424E}" dt="2024-02-06T07:18:56.379" v="243" actId="20577"/>
        <pc:sldMkLst>
          <pc:docMk/>
          <pc:sldMk cId="2963200840" sldId="321"/>
        </pc:sldMkLst>
        <pc:spChg chg="mod">
          <ac:chgData name="Florent Morselli" userId="940af3a2eb92aa4a" providerId="Windows Live" clId="Web-{8A05A4B3-BC34-4852-B02C-91090AA3424E}" dt="2024-02-06T07:18:56.379" v="243" actId="20577"/>
          <ac:spMkLst>
            <pc:docMk/>
            <pc:sldMk cId="2963200840" sldId="321"/>
            <ac:spMk id="5" creationId="{8B4D15A9-9F79-7390-E490-C69295205208}"/>
          </ac:spMkLst>
        </pc:spChg>
      </pc:sldChg>
      <pc:sldChg chg="modSp">
        <pc:chgData name="Florent Morselli" userId="940af3a2eb92aa4a" providerId="Windows Live" clId="Web-{8A05A4B3-BC34-4852-B02C-91090AA3424E}" dt="2024-02-06T07:18:04.159" v="230" actId="20577"/>
        <pc:sldMkLst>
          <pc:docMk/>
          <pc:sldMk cId="2823730739" sldId="323"/>
        </pc:sldMkLst>
        <pc:spChg chg="mod">
          <ac:chgData name="Florent Morselli" userId="940af3a2eb92aa4a" providerId="Windows Live" clId="Web-{8A05A4B3-BC34-4852-B02C-91090AA3424E}" dt="2024-02-06T07:18:04.159" v="230" actId="20577"/>
          <ac:spMkLst>
            <pc:docMk/>
            <pc:sldMk cId="2823730739" sldId="323"/>
            <ac:spMk id="6" creationId="{4D67B83D-FA06-DD78-C809-FE7B8D74D187}"/>
          </ac:spMkLst>
        </pc:spChg>
      </pc:sldChg>
      <pc:sldChg chg="modSp">
        <pc:chgData name="Florent Morselli" userId="940af3a2eb92aa4a" providerId="Windows Live" clId="Web-{8A05A4B3-BC34-4852-B02C-91090AA3424E}" dt="2024-02-06T07:10:00.788" v="152" actId="20577"/>
        <pc:sldMkLst>
          <pc:docMk/>
          <pc:sldMk cId="1530597673" sldId="331"/>
        </pc:sldMkLst>
        <pc:spChg chg="mod">
          <ac:chgData name="Florent Morselli" userId="940af3a2eb92aa4a" providerId="Windows Live" clId="Web-{8A05A4B3-BC34-4852-B02C-91090AA3424E}" dt="2024-02-06T07:10:00.788" v="152" actId="20577"/>
          <ac:spMkLst>
            <pc:docMk/>
            <pc:sldMk cId="1530597673" sldId="331"/>
            <ac:spMk id="5" creationId="{BBF365F3-AAB4-54F1-A36C-31203C95AE8F}"/>
          </ac:spMkLst>
        </pc:spChg>
      </pc:sldChg>
      <pc:sldChg chg="modSp">
        <pc:chgData name="Florent Morselli" userId="940af3a2eb92aa4a" providerId="Windows Live" clId="Web-{8A05A4B3-BC34-4852-B02C-91090AA3424E}" dt="2024-02-06T07:12:20.838" v="214" actId="20577"/>
        <pc:sldMkLst>
          <pc:docMk/>
          <pc:sldMk cId="855906271" sldId="332"/>
        </pc:sldMkLst>
        <pc:spChg chg="mod">
          <ac:chgData name="Florent Morselli" userId="940af3a2eb92aa4a" providerId="Windows Live" clId="Web-{8A05A4B3-BC34-4852-B02C-91090AA3424E}" dt="2024-02-06T07:12:20.838" v="214" actId="20577"/>
          <ac:spMkLst>
            <pc:docMk/>
            <pc:sldMk cId="855906271" sldId="332"/>
            <ac:spMk id="5" creationId="{A7819CBA-63ED-C45B-D8A4-C8FCD353B2B1}"/>
          </ac:spMkLst>
        </pc:spChg>
      </pc:sldChg>
      <pc:sldChg chg="ord">
        <pc:chgData name="Florent Morselli" userId="940af3a2eb92aa4a" providerId="Windows Live" clId="Web-{8A05A4B3-BC34-4852-B02C-91090AA3424E}" dt="2024-02-05T14:39:49.613" v="69"/>
        <pc:sldMkLst>
          <pc:docMk/>
          <pc:sldMk cId="142556823" sldId="335"/>
        </pc:sldMkLst>
      </pc:sldChg>
      <pc:sldChg chg="del">
        <pc:chgData name="Florent Morselli" userId="940af3a2eb92aa4a" providerId="Windows Live" clId="Web-{8A05A4B3-BC34-4852-B02C-91090AA3424E}" dt="2024-02-06T07:19:08.536" v="244"/>
        <pc:sldMkLst>
          <pc:docMk/>
          <pc:sldMk cId="4138533503" sldId="341"/>
        </pc:sldMkLst>
      </pc:sldChg>
      <pc:sldChg chg="modSp">
        <pc:chgData name="Florent Morselli" userId="940af3a2eb92aa4a" providerId="Windows Live" clId="Web-{8A05A4B3-BC34-4852-B02C-91090AA3424E}" dt="2024-02-06T07:20:44.819" v="295" actId="20577"/>
        <pc:sldMkLst>
          <pc:docMk/>
          <pc:sldMk cId="2686116978" sldId="344"/>
        </pc:sldMkLst>
        <pc:spChg chg="mod">
          <ac:chgData name="Florent Morselli" userId="940af3a2eb92aa4a" providerId="Windows Live" clId="Web-{8A05A4B3-BC34-4852-B02C-91090AA3424E}" dt="2024-02-06T07:20:44.819" v="295" actId="20577"/>
          <ac:spMkLst>
            <pc:docMk/>
            <pc:sldMk cId="2686116978" sldId="344"/>
            <ac:spMk id="7" creationId="{7A901B97-CBDF-99BD-BA4C-881EAA68C601}"/>
          </ac:spMkLst>
        </pc:spChg>
      </pc:sldChg>
      <pc:sldChg chg="addSp delSp modSp">
        <pc:chgData name="Florent Morselli" userId="940af3a2eb92aa4a" providerId="Windows Live" clId="Web-{8A05A4B3-BC34-4852-B02C-91090AA3424E}" dt="2024-02-05T14:40:23.926" v="75" actId="1076"/>
        <pc:sldMkLst>
          <pc:docMk/>
          <pc:sldMk cId="3314150681" sldId="347"/>
        </pc:sldMkLst>
        <pc:spChg chg="add del mod">
          <ac:chgData name="Florent Morselli" userId="940af3a2eb92aa4a" providerId="Windows Live" clId="Web-{8A05A4B3-BC34-4852-B02C-91090AA3424E}" dt="2024-02-05T14:40:23.926" v="75" actId="1076"/>
          <ac:spMkLst>
            <pc:docMk/>
            <pc:sldMk cId="3314150681" sldId="347"/>
            <ac:spMk id="21" creationId="{C2F3B7EB-F373-EEDF-EA78-4E559CABFAB9}"/>
          </ac:spMkLst>
        </pc:spChg>
      </pc:sldChg>
      <pc:sldChg chg="delSp modSp">
        <pc:chgData name="Florent Morselli" userId="940af3a2eb92aa4a" providerId="Windows Live" clId="Web-{8A05A4B3-BC34-4852-B02C-91090AA3424E}" dt="2024-02-06T07:27:06.563" v="412" actId="14100"/>
        <pc:sldMkLst>
          <pc:docMk/>
          <pc:sldMk cId="3203046510" sldId="355"/>
        </pc:sldMkLst>
        <pc:spChg chg="del">
          <ac:chgData name="Florent Morselli" userId="940af3a2eb92aa4a" providerId="Windows Live" clId="Web-{8A05A4B3-BC34-4852-B02C-91090AA3424E}" dt="2024-02-06T07:26:58.813" v="410"/>
          <ac:spMkLst>
            <pc:docMk/>
            <pc:sldMk cId="3203046510" sldId="355"/>
            <ac:spMk id="7" creationId="{9E3F5B10-7E76-61CE-BCC4-8C6885D4F588}"/>
          </ac:spMkLst>
        </pc:spChg>
        <pc:picChg chg="mod">
          <ac:chgData name="Florent Morselli" userId="940af3a2eb92aa4a" providerId="Windows Live" clId="Web-{8A05A4B3-BC34-4852-B02C-91090AA3424E}" dt="2024-02-06T07:27:06.563" v="412" actId="14100"/>
          <ac:picMkLst>
            <pc:docMk/>
            <pc:sldMk cId="3203046510" sldId="355"/>
            <ac:picMk id="5" creationId="{436575BA-F20F-FE05-259A-F2C16F6F90E0}"/>
          </ac:picMkLst>
        </pc:picChg>
      </pc:sldChg>
      <pc:sldChg chg="modSp">
        <pc:chgData name="Florent Morselli" userId="940af3a2eb92aa4a" providerId="Windows Live" clId="Web-{8A05A4B3-BC34-4852-B02C-91090AA3424E}" dt="2024-02-06T07:15:29.202" v="216" actId="20577"/>
        <pc:sldMkLst>
          <pc:docMk/>
          <pc:sldMk cId="3423524449" sldId="356"/>
        </pc:sldMkLst>
        <pc:spChg chg="mod">
          <ac:chgData name="Florent Morselli" userId="940af3a2eb92aa4a" providerId="Windows Live" clId="Web-{8A05A4B3-BC34-4852-B02C-91090AA3424E}" dt="2024-02-06T07:15:29.202" v="216" actId="20577"/>
          <ac:spMkLst>
            <pc:docMk/>
            <pc:sldMk cId="3423524449" sldId="356"/>
            <ac:spMk id="4" creationId="{6B4A3A2B-210F-550E-5F55-82F8F22B1B52}"/>
          </ac:spMkLst>
        </pc:spChg>
      </pc:sldChg>
      <pc:sldChg chg="modSp">
        <pc:chgData name="Florent Morselli" userId="940af3a2eb92aa4a" providerId="Windows Live" clId="Web-{8A05A4B3-BC34-4852-B02C-91090AA3424E}" dt="2024-02-06T07:23:30.370" v="371" actId="14100"/>
        <pc:sldMkLst>
          <pc:docMk/>
          <pc:sldMk cId="578625897" sldId="360"/>
        </pc:sldMkLst>
        <pc:spChg chg="mod">
          <ac:chgData name="Florent Morselli" userId="940af3a2eb92aa4a" providerId="Windows Live" clId="Web-{8A05A4B3-BC34-4852-B02C-91090AA3424E}" dt="2024-02-06T07:23:30.370" v="371" actId="14100"/>
          <ac:spMkLst>
            <pc:docMk/>
            <pc:sldMk cId="578625897" sldId="360"/>
            <ac:spMk id="2" creationId="{FFEEEFDA-EA19-6369-258F-FB9DEA15DB7F}"/>
          </ac:spMkLst>
        </pc:spChg>
      </pc:sldChg>
      <pc:sldChg chg="modSp">
        <pc:chgData name="Florent Morselli" userId="940af3a2eb92aa4a" providerId="Windows Live" clId="Web-{8A05A4B3-BC34-4852-B02C-91090AA3424E}" dt="2024-02-06T07:22:27.416" v="334" actId="20577"/>
        <pc:sldMkLst>
          <pc:docMk/>
          <pc:sldMk cId="1630415262" sldId="361"/>
        </pc:sldMkLst>
        <pc:spChg chg="mod">
          <ac:chgData name="Florent Morselli" userId="940af3a2eb92aa4a" providerId="Windows Live" clId="Web-{8A05A4B3-BC34-4852-B02C-91090AA3424E}" dt="2024-02-06T07:22:27.416" v="334" actId="20577"/>
          <ac:spMkLst>
            <pc:docMk/>
            <pc:sldMk cId="1630415262" sldId="361"/>
            <ac:spMk id="2" creationId="{93C6E66C-1400-FA37-098D-13CB7061BFBD}"/>
          </ac:spMkLst>
        </pc:spChg>
      </pc:sldChg>
      <pc:sldChg chg="modSp">
        <pc:chgData name="Florent Morselli" userId="940af3a2eb92aa4a" providerId="Windows Live" clId="Web-{8A05A4B3-BC34-4852-B02C-91090AA3424E}" dt="2024-02-06T07:21:43.336" v="317" actId="20577"/>
        <pc:sldMkLst>
          <pc:docMk/>
          <pc:sldMk cId="3656785063" sldId="362"/>
        </pc:sldMkLst>
        <pc:spChg chg="mod">
          <ac:chgData name="Florent Morselli" userId="940af3a2eb92aa4a" providerId="Windows Live" clId="Web-{8A05A4B3-BC34-4852-B02C-91090AA3424E}" dt="2024-02-06T07:21:43.336" v="317" actId="20577"/>
          <ac:spMkLst>
            <pc:docMk/>
            <pc:sldMk cId="3656785063" sldId="362"/>
            <ac:spMk id="5" creationId="{024B0846-6422-BD9B-F27C-685EA5C0EFD2}"/>
          </ac:spMkLst>
        </pc:spChg>
      </pc:sldChg>
      <pc:sldChg chg="modSp">
        <pc:chgData name="Florent Morselli" userId="940af3a2eb92aa4a" providerId="Windows Live" clId="Web-{8A05A4B3-BC34-4852-B02C-91090AA3424E}" dt="2024-02-06T07:23:42.636" v="372" actId="20577"/>
        <pc:sldMkLst>
          <pc:docMk/>
          <pc:sldMk cId="2806112909" sldId="363"/>
        </pc:sldMkLst>
        <pc:spChg chg="mod">
          <ac:chgData name="Florent Morselli" userId="940af3a2eb92aa4a" providerId="Windows Live" clId="Web-{8A05A4B3-BC34-4852-B02C-91090AA3424E}" dt="2024-02-06T07:23:42.636" v="372" actId="20577"/>
          <ac:spMkLst>
            <pc:docMk/>
            <pc:sldMk cId="2806112909" sldId="363"/>
            <ac:spMk id="2" creationId="{836CC2A7-1DAF-4F69-AC4E-9E25494D0D70}"/>
          </ac:spMkLst>
        </pc:spChg>
      </pc:sldChg>
      <pc:sldChg chg="modSp">
        <pc:chgData name="Florent Morselli" userId="940af3a2eb92aa4a" providerId="Windows Live" clId="Web-{8A05A4B3-BC34-4852-B02C-91090AA3424E}" dt="2024-02-06T07:23:06.776" v="346" actId="20577"/>
        <pc:sldMkLst>
          <pc:docMk/>
          <pc:sldMk cId="2674320892" sldId="364"/>
        </pc:sldMkLst>
        <pc:spChg chg="mod">
          <ac:chgData name="Florent Morselli" userId="940af3a2eb92aa4a" providerId="Windows Live" clId="Web-{8A05A4B3-BC34-4852-B02C-91090AA3424E}" dt="2024-02-06T07:23:06.776" v="346" actId="20577"/>
          <ac:spMkLst>
            <pc:docMk/>
            <pc:sldMk cId="2674320892" sldId="364"/>
            <ac:spMk id="2" creationId="{22AC9E08-2915-BAE1-86C9-237552E4A157}"/>
          </ac:spMkLst>
        </pc:spChg>
      </pc:sldChg>
      <pc:sldChg chg="modSp">
        <pc:chgData name="Florent Morselli" userId="940af3a2eb92aa4a" providerId="Windows Live" clId="Web-{8A05A4B3-BC34-4852-B02C-91090AA3424E}" dt="2024-02-06T07:23:04.073" v="343" actId="20577"/>
        <pc:sldMkLst>
          <pc:docMk/>
          <pc:sldMk cId="442638256" sldId="365"/>
        </pc:sldMkLst>
        <pc:spChg chg="mod">
          <ac:chgData name="Florent Morselli" userId="940af3a2eb92aa4a" providerId="Windows Live" clId="Web-{8A05A4B3-BC34-4852-B02C-91090AA3424E}" dt="2024-02-06T07:23:04.073" v="343" actId="20577"/>
          <ac:spMkLst>
            <pc:docMk/>
            <pc:sldMk cId="442638256" sldId="365"/>
            <ac:spMk id="2" creationId="{77F7D3E3-F34E-1C52-F129-8210721BA26C}"/>
          </ac:spMkLst>
        </pc:spChg>
      </pc:sldChg>
      <pc:sldChg chg="modSp del">
        <pc:chgData name="Florent Morselli" userId="940af3a2eb92aa4a" providerId="Windows Live" clId="Web-{8A05A4B3-BC34-4852-B02C-91090AA3424E}" dt="2024-02-06T07:21:20.555" v="308"/>
        <pc:sldMkLst>
          <pc:docMk/>
          <pc:sldMk cId="2423026266" sldId="366"/>
        </pc:sldMkLst>
        <pc:spChg chg="mod">
          <ac:chgData name="Florent Morselli" userId="940af3a2eb92aa4a" providerId="Windows Live" clId="Web-{8A05A4B3-BC34-4852-B02C-91090AA3424E}" dt="2024-02-06T07:21:16.914" v="307" actId="20577"/>
          <ac:spMkLst>
            <pc:docMk/>
            <pc:sldMk cId="2423026266" sldId="366"/>
            <ac:spMk id="7" creationId="{868E8D60-AD74-07F9-84C5-F15A85E592C0}"/>
          </ac:spMkLst>
        </pc:spChg>
      </pc:sldChg>
      <pc:sldChg chg="modSp">
        <pc:chgData name="Florent Morselli" userId="940af3a2eb92aa4a" providerId="Windows Live" clId="Web-{8A05A4B3-BC34-4852-B02C-91090AA3424E}" dt="2024-02-06T07:24:19.074" v="389" actId="20577"/>
        <pc:sldMkLst>
          <pc:docMk/>
          <pc:sldMk cId="3773009082" sldId="367"/>
        </pc:sldMkLst>
        <pc:spChg chg="mod">
          <ac:chgData name="Florent Morselli" userId="940af3a2eb92aa4a" providerId="Windows Live" clId="Web-{8A05A4B3-BC34-4852-B02C-91090AA3424E}" dt="2024-02-06T07:24:19.074" v="389" actId="20577"/>
          <ac:spMkLst>
            <pc:docMk/>
            <pc:sldMk cId="3773009082" sldId="367"/>
            <ac:spMk id="2" creationId="{9F120317-FCDE-175D-4023-3D10D4CC914C}"/>
          </ac:spMkLst>
        </pc:spChg>
      </pc:sldChg>
      <pc:sldChg chg="modSp">
        <pc:chgData name="Florent Morselli" userId="940af3a2eb92aa4a" providerId="Windows Live" clId="Web-{8A05A4B3-BC34-4852-B02C-91090AA3424E}" dt="2024-02-06T07:25:35.748" v="396" actId="20577"/>
        <pc:sldMkLst>
          <pc:docMk/>
          <pc:sldMk cId="2082024052" sldId="371"/>
        </pc:sldMkLst>
        <pc:spChg chg="mod">
          <ac:chgData name="Florent Morselli" userId="940af3a2eb92aa4a" providerId="Windows Live" clId="Web-{8A05A4B3-BC34-4852-B02C-91090AA3424E}" dt="2024-02-06T07:25:35.748" v="396" actId="20577"/>
          <ac:spMkLst>
            <pc:docMk/>
            <pc:sldMk cId="2082024052" sldId="371"/>
            <ac:spMk id="5" creationId="{06D4F427-E587-C342-A0F2-57804B34CE64}"/>
          </ac:spMkLst>
        </pc:spChg>
      </pc:sldChg>
      <pc:sldChg chg="modSp">
        <pc:chgData name="Florent Morselli" userId="940af3a2eb92aa4a" providerId="Windows Live" clId="Web-{8A05A4B3-BC34-4852-B02C-91090AA3424E}" dt="2024-02-05T14:37:09.438" v="51" actId="20577"/>
        <pc:sldMkLst>
          <pc:docMk/>
          <pc:sldMk cId="2220519679" sldId="375"/>
        </pc:sldMkLst>
        <pc:spChg chg="mod">
          <ac:chgData name="Florent Morselli" userId="940af3a2eb92aa4a" providerId="Windows Live" clId="Web-{8A05A4B3-BC34-4852-B02C-91090AA3424E}" dt="2024-02-05T14:37:09.438" v="51" actId="20577"/>
          <ac:spMkLst>
            <pc:docMk/>
            <pc:sldMk cId="2220519679" sldId="375"/>
            <ac:spMk id="5" creationId="{54BBFCF4-1176-E8C6-BBA8-6A699CCD0A81}"/>
          </ac:spMkLst>
        </pc:spChg>
      </pc:sldChg>
      <pc:sldChg chg="delSp modSp add ord replId">
        <pc:chgData name="Florent Morselli" userId="940af3a2eb92aa4a" providerId="Windows Live" clId="Web-{8A05A4B3-BC34-4852-B02C-91090AA3424E}" dt="2024-02-05T14:43:40.634" v="114" actId="1076"/>
        <pc:sldMkLst>
          <pc:docMk/>
          <pc:sldMk cId="861582520" sldId="387"/>
        </pc:sldMkLst>
        <pc:spChg chg="mod">
          <ac:chgData name="Florent Morselli" userId="940af3a2eb92aa4a" providerId="Windows Live" clId="Web-{8A05A4B3-BC34-4852-B02C-91090AA3424E}" dt="2024-02-05T14:43:40.634" v="114" actId="1076"/>
          <ac:spMkLst>
            <pc:docMk/>
            <pc:sldMk cId="861582520" sldId="387"/>
            <ac:spMk id="6" creationId="{7F34AB20-D5F4-E1CC-35D4-54FEADB8507B}"/>
          </ac:spMkLst>
        </pc:spChg>
        <pc:spChg chg="del">
          <ac:chgData name="Florent Morselli" userId="940af3a2eb92aa4a" providerId="Windows Live" clId="Web-{8A05A4B3-BC34-4852-B02C-91090AA3424E}" dt="2024-02-05T14:38:27.189" v="56"/>
          <ac:spMkLst>
            <pc:docMk/>
            <pc:sldMk cId="861582520" sldId="387"/>
            <ac:spMk id="21" creationId="{1B202439-5929-3B32-73A6-916FB99DCB12}"/>
          </ac:spMkLst>
        </pc:spChg>
        <pc:cxnChg chg="mod">
          <ac:chgData name="Florent Morselli" userId="940af3a2eb92aa4a" providerId="Windows Live" clId="Web-{8A05A4B3-BC34-4852-B02C-91090AA3424E}" dt="2024-02-05T14:38:50.471" v="61" actId="14100"/>
          <ac:cxnSpMkLst>
            <pc:docMk/>
            <pc:sldMk cId="861582520" sldId="387"/>
            <ac:cxnSpMk id="5" creationId="{3B1DE8D5-A920-543E-7B8B-EEA27F991C62}"/>
          </ac:cxnSpMkLst>
        </pc:cxnChg>
      </pc:sldChg>
    </pc:docChg>
  </pc:docChgLst>
  <pc:docChgLst>
    <pc:chgData name="Florent Morselli" userId="940af3a2eb92aa4a" providerId="Windows Live" clId="Web-{25D8E0DE-8584-4671-9B64-732241B6C902}"/>
    <pc:docChg chg="addSld delSld modSld sldOrd">
      <pc:chgData name="Florent Morselli" userId="940af3a2eb92aa4a" providerId="Windows Live" clId="Web-{25D8E0DE-8584-4671-9B64-732241B6C902}" dt="2024-01-26T08:05:59.250" v="892"/>
      <pc:docMkLst>
        <pc:docMk/>
      </pc:docMkLst>
      <pc:sldChg chg="modSp">
        <pc:chgData name="Florent Morselli" userId="940af3a2eb92aa4a" providerId="Windows Live" clId="Web-{25D8E0DE-8584-4671-9B64-732241B6C902}" dt="2024-01-26T06:26:55.849" v="18" actId="20577"/>
        <pc:sldMkLst>
          <pc:docMk/>
          <pc:sldMk cId="3970035628" sldId="288"/>
        </pc:sldMkLst>
        <pc:spChg chg="mod">
          <ac:chgData name="Florent Morselli" userId="940af3a2eb92aa4a" providerId="Windows Live" clId="Web-{25D8E0DE-8584-4671-9B64-732241B6C902}" dt="2024-01-26T06:26:55.849" v="18" actId="20577"/>
          <ac:spMkLst>
            <pc:docMk/>
            <pc:sldMk cId="3970035628" sldId="288"/>
            <ac:spMk id="2" creationId="{30418F7D-E75B-4652-4B71-5F6A21C54D90}"/>
          </ac:spMkLst>
        </pc:spChg>
      </pc:sldChg>
      <pc:sldChg chg="modSp">
        <pc:chgData name="Florent Morselli" userId="940af3a2eb92aa4a" providerId="Windows Live" clId="Web-{25D8E0DE-8584-4671-9B64-732241B6C902}" dt="2024-01-26T06:28:56.822" v="28" actId="20577"/>
        <pc:sldMkLst>
          <pc:docMk/>
          <pc:sldMk cId="4277479858" sldId="293"/>
        </pc:sldMkLst>
        <pc:spChg chg="mod">
          <ac:chgData name="Florent Morselli" userId="940af3a2eb92aa4a" providerId="Windows Live" clId="Web-{25D8E0DE-8584-4671-9B64-732241B6C902}" dt="2024-01-26T06:28:56.822" v="28" actId="20577"/>
          <ac:spMkLst>
            <pc:docMk/>
            <pc:sldMk cId="4277479858" sldId="293"/>
            <ac:spMk id="3" creationId="{F6B6AC15-E1EA-3F18-6B5A-8D55F52E950B}"/>
          </ac:spMkLst>
        </pc:spChg>
      </pc:sldChg>
      <pc:sldChg chg="addSp delSp modSp">
        <pc:chgData name="Florent Morselli" userId="940af3a2eb92aa4a" providerId="Windows Live" clId="Web-{25D8E0DE-8584-4671-9B64-732241B6C902}" dt="2024-01-26T07:07:53.625" v="452" actId="20577"/>
        <pc:sldMkLst>
          <pc:docMk/>
          <pc:sldMk cId="1617023934" sldId="295"/>
        </pc:sldMkLst>
        <pc:spChg chg="mod">
          <ac:chgData name="Florent Morselli" userId="940af3a2eb92aa4a" providerId="Windows Live" clId="Web-{25D8E0DE-8584-4671-9B64-732241B6C902}" dt="2024-01-26T07:07:53.625" v="452" actId="20577"/>
          <ac:spMkLst>
            <pc:docMk/>
            <pc:sldMk cId="1617023934" sldId="295"/>
            <ac:spMk id="5" creationId="{AFB81EF5-F2EB-87EF-E779-8FFB765A7877}"/>
          </ac:spMkLst>
        </pc:spChg>
        <pc:picChg chg="add del mod">
          <ac:chgData name="Florent Morselli" userId="940af3a2eb92aa4a" providerId="Windows Live" clId="Web-{25D8E0DE-8584-4671-9B64-732241B6C902}" dt="2024-01-26T07:01:26.986" v="402"/>
          <ac:picMkLst>
            <pc:docMk/>
            <pc:sldMk cId="1617023934" sldId="295"/>
            <ac:picMk id="2" creationId="{7F274246-DC67-83E5-D861-8A5518ADECCD}"/>
          </ac:picMkLst>
        </pc:picChg>
        <pc:picChg chg="add del mod">
          <ac:chgData name="Florent Morselli" userId="940af3a2eb92aa4a" providerId="Windows Live" clId="Web-{25D8E0DE-8584-4671-9B64-732241B6C902}" dt="2024-01-26T07:02:09.613" v="408"/>
          <ac:picMkLst>
            <pc:docMk/>
            <pc:sldMk cId="1617023934" sldId="295"/>
            <ac:picMk id="4" creationId="{E53116CE-65C6-C5B8-408C-ED8BF4CCFC1A}"/>
          </ac:picMkLst>
        </pc:picChg>
        <pc:picChg chg="add del mod">
          <ac:chgData name="Florent Morselli" userId="940af3a2eb92aa4a" providerId="Windows Live" clId="Web-{25D8E0DE-8584-4671-9B64-732241B6C902}" dt="2024-01-26T07:02:09.488" v="407"/>
          <ac:picMkLst>
            <pc:docMk/>
            <pc:sldMk cId="1617023934" sldId="295"/>
            <ac:picMk id="6" creationId="{E4E0C6CD-633B-50F3-FED9-EB9C9970B6B3}"/>
          </ac:picMkLst>
        </pc:picChg>
        <pc:picChg chg="add del mod">
          <ac:chgData name="Florent Morselli" userId="940af3a2eb92aa4a" providerId="Windows Live" clId="Web-{25D8E0DE-8584-4671-9B64-732241B6C902}" dt="2024-01-26T07:02:40.098" v="413"/>
          <ac:picMkLst>
            <pc:docMk/>
            <pc:sldMk cId="1617023934" sldId="295"/>
            <ac:picMk id="7" creationId="{870BA5A4-D452-AE6E-D679-99C6D502E99A}"/>
          </ac:picMkLst>
        </pc:picChg>
        <pc:picChg chg="add del mod">
          <ac:chgData name="Florent Morselli" userId="940af3a2eb92aa4a" providerId="Windows Live" clId="Web-{25D8E0DE-8584-4671-9B64-732241B6C902}" dt="2024-01-26T07:02:22.613" v="411"/>
          <ac:picMkLst>
            <pc:docMk/>
            <pc:sldMk cId="1617023934" sldId="295"/>
            <ac:picMk id="8" creationId="{D5BE6CD6-B02A-4172-3137-E8EBF00EEEB9}"/>
          </ac:picMkLst>
        </pc:picChg>
        <pc:picChg chg="add del mod">
          <ac:chgData name="Florent Morselli" userId="940af3a2eb92aa4a" providerId="Windows Live" clId="Web-{25D8E0DE-8584-4671-9B64-732241B6C902}" dt="2024-01-26T07:02:50.614" v="415"/>
          <ac:picMkLst>
            <pc:docMk/>
            <pc:sldMk cId="1617023934" sldId="295"/>
            <ac:picMk id="9" creationId="{CE6CB478-25A6-0038-2CCB-25B65D29FE6F}"/>
          </ac:picMkLst>
        </pc:picChg>
        <pc:picChg chg="add del mod">
          <ac:chgData name="Florent Morselli" userId="940af3a2eb92aa4a" providerId="Windows Live" clId="Web-{25D8E0DE-8584-4671-9B64-732241B6C902}" dt="2024-01-26T07:03:14.318" v="421"/>
          <ac:picMkLst>
            <pc:docMk/>
            <pc:sldMk cId="1617023934" sldId="295"/>
            <ac:picMk id="10" creationId="{5418386B-9BF5-EB42-AE13-03A2C1BADD35}"/>
          </ac:picMkLst>
        </pc:picChg>
        <pc:picChg chg="add del mod">
          <ac:chgData name="Florent Morselli" userId="940af3a2eb92aa4a" providerId="Windows Live" clId="Web-{25D8E0DE-8584-4671-9B64-732241B6C902}" dt="2024-01-26T07:04:39.243" v="429"/>
          <ac:picMkLst>
            <pc:docMk/>
            <pc:sldMk cId="1617023934" sldId="295"/>
            <ac:picMk id="11" creationId="{3BB6FE86-BA8E-995F-8E24-70FEEEFEE50A}"/>
          </ac:picMkLst>
        </pc:picChg>
        <pc:picChg chg="add mod">
          <ac:chgData name="Florent Morselli" userId="940af3a2eb92aa4a" providerId="Windows Live" clId="Web-{25D8E0DE-8584-4671-9B64-732241B6C902}" dt="2024-01-26T07:06:19.465" v="441" actId="1076"/>
          <ac:picMkLst>
            <pc:docMk/>
            <pc:sldMk cId="1617023934" sldId="295"/>
            <ac:picMk id="12" creationId="{EE81FBF0-D5FC-2D13-33C2-A6B230664D25}"/>
          </ac:picMkLst>
        </pc:picChg>
        <pc:picChg chg="add del mod">
          <ac:chgData name="Florent Morselli" userId="940af3a2eb92aa4a" providerId="Windows Live" clId="Web-{25D8E0DE-8584-4671-9B64-732241B6C902}" dt="2024-01-26T07:05:40.136" v="435"/>
          <ac:picMkLst>
            <pc:docMk/>
            <pc:sldMk cId="1617023934" sldId="295"/>
            <ac:picMk id="13" creationId="{65B7B2B1-EE89-0D15-AE78-7A0A15A10A74}"/>
          </ac:picMkLst>
        </pc:picChg>
        <pc:picChg chg="add mod ord">
          <ac:chgData name="Florent Morselli" userId="940af3a2eb92aa4a" providerId="Windows Live" clId="Web-{25D8E0DE-8584-4671-9B64-732241B6C902}" dt="2024-01-26T07:06:09.152" v="440"/>
          <ac:picMkLst>
            <pc:docMk/>
            <pc:sldMk cId="1617023934" sldId="295"/>
            <ac:picMk id="14" creationId="{2634EC45-4F85-2DFC-FA1F-262F5CBE7C40}"/>
          </ac:picMkLst>
        </pc:picChg>
      </pc:sldChg>
      <pc:sldChg chg="del">
        <pc:chgData name="Florent Morselli" userId="940af3a2eb92aa4a" providerId="Windows Live" clId="Web-{25D8E0DE-8584-4671-9B64-732241B6C902}" dt="2024-01-26T07:23:48.456" v="723"/>
        <pc:sldMkLst>
          <pc:docMk/>
          <pc:sldMk cId="2851270843" sldId="298"/>
        </pc:sldMkLst>
      </pc:sldChg>
      <pc:sldChg chg="addSp delSp modSp">
        <pc:chgData name="Florent Morselli" userId="940af3a2eb92aa4a" providerId="Windows Live" clId="Web-{25D8E0DE-8584-4671-9B64-732241B6C902}" dt="2024-01-26T06:31:39.328" v="88" actId="14100"/>
        <pc:sldMkLst>
          <pc:docMk/>
          <pc:sldMk cId="2106664613" sldId="302"/>
        </pc:sldMkLst>
        <pc:spChg chg="del mod">
          <ac:chgData name="Florent Morselli" userId="940af3a2eb92aa4a" providerId="Windows Live" clId="Web-{25D8E0DE-8584-4671-9B64-732241B6C902}" dt="2024-01-26T06:31:14.452" v="81"/>
          <ac:spMkLst>
            <pc:docMk/>
            <pc:sldMk cId="2106664613" sldId="302"/>
            <ac:spMk id="2" creationId="{C9BD5D87-661A-9EFA-EB26-B56A09F73246}"/>
          </ac:spMkLst>
        </pc:spChg>
        <pc:spChg chg="add mod">
          <ac:chgData name="Florent Morselli" userId="940af3a2eb92aa4a" providerId="Windows Live" clId="Web-{25D8E0DE-8584-4671-9B64-732241B6C902}" dt="2024-01-26T06:31:39.328" v="88" actId="14100"/>
          <ac:spMkLst>
            <pc:docMk/>
            <pc:sldMk cId="2106664613" sldId="302"/>
            <ac:spMk id="4" creationId="{D337F02E-ECC0-B92C-4ABB-4BA1F64959FF}"/>
          </ac:spMkLst>
        </pc:spChg>
      </pc:sldChg>
      <pc:sldChg chg="modSp">
        <pc:chgData name="Florent Morselli" userId="940af3a2eb92aa4a" providerId="Windows Live" clId="Web-{25D8E0DE-8584-4671-9B64-732241B6C902}" dt="2024-01-26T07:31:08.409" v="775" actId="20577"/>
        <pc:sldMkLst>
          <pc:docMk/>
          <pc:sldMk cId="3415732777" sldId="310"/>
        </pc:sldMkLst>
        <pc:spChg chg="mod">
          <ac:chgData name="Florent Morselli" userId="940af3a2eb92aa4a" providerId="Windows Live" clId="Web-{25D8E0DE-8584-4671-9B64-732241B6C902}" dt="2024-01-26T07:31:08.409" v="775" actId="20577"/>
          <ac:spMkLst>
            <pc:docMk/>
            <pc:sldMk cId="3415732777" sldId="310"/>
            <ac:spMk id="5" creationId="{AFB81EF5-F2EB-87EF-E779-8FFB765A7877}"/>
          </ac:spMkLst>
        </pc:spChg>
      </pc:sldChg>
      <pc:sldChg chg="modSp">
        <pc:chgData name="Florent Morselli" userId="940af3a2eb92aa4a" providerId="Windows Live" clId="Web-{25D8E0DE-8584-4671-9B64-732241B6C902}" dt="2024-01-26T07:35:39.950" v="811" actId="1076"/>
        <pc:sldMkLst>
          <pc:docMk/>
          <pc:sldMk cId="2082954172" sldId="320"/>
        </pc:sldMkLst>
        <pc:spChg chg="mod">
          <ac:chgData name="Florent Morselli" userId="940af3a2eb92aa4a" providerId="Windows Live" clId="Web-{25D8E0DE-8584-4671-9B64-732241B6C902}" dt="2024-01-26T07:35:39.950" v="811" actId="1076"/>
          <ac:spMkLst>
            <pc:docMk/>
            <pc:sldMk cId="2082954172" sldId="320"/>
            <ac:spMk id="2" creationId="{6B9E2CBF-AE03-8F8D-963E-7C305458004E}"/>
          </ac:spMkLst>
        </pc:spChg>
      </pc:sldChg>
      <pc:sldChg chg="modSp">
        <pc:chgData name="Florent Morselli" userId="940af3a2eb92aa4a" providerId="Windows Live" clId="Web-{25D8E0DE-8584-4671-9B64-732241B6C902}" dt="2024-01-26T07:25:10.740" v="738" actId="20577"/>
        <pc:sldMkLst>
          <pc:docMk/>
          <pc:sldMk cId="2963200840" sldId="321"/>
        </pc:sldMkLst>
        <pc:spChg chg="mod">
          <ac:chgData name="Florent Morselli" userId="940af3a2eb92aa4a" providerId="Windows Live" clId="Web-{25D8E0DE-8584-4671-9B64-732241B6C902}" dt="2024-01-26T07:25:10.740" v="738" actId="20577"/>
          <ac:spMkLst>
            <pc:docMk/>
            <pc:sldMk cId="2963200840" sldId="321"/>
            <ac:spMk id="5" creationId="{8B4D15A9-9F79-7390-E490-C69295205208}"/>
          </ac:spMkLst>
        </pc:spChg>
      </pc:sldChg>
      <pc:sldChg chg="modSp">
        <pc:chgData name="Florent Morselli" userId="940af3a2eb92aa4a" providerId="Windows Live" clId="Web-{25D8E0DE-8584-4671-9B64-732241B6C902}" dt="2024-01-26T07:08:30.454" v="459" actId="20577"/>
        <pc:sldMkLst>
          <pc:docMk/>
          <pc:sldMk cId="176375302" sldId="322"/>
        </pc:sldMkLst>
        <pc:spChg chg="mod">
          <ac:chgData name="Florent Morselli" userId="940af3a2eb92aa4a" providerId="Windows Live" clId="Web-{25D8E0DE-8584-4671-9B64-732241B6C902}" dt="2024-01-26T07:08:30.454" v="459" actId="20577"/>
          <ac:spMkLst>
            <pc:docMk/>
            <pc:sldMk cId="176375302" sldId="322"/>
            <ac:spMk id="5" creationId="{231B69F1-F865-B21B-75C4-3A4E012F2247}"/>
          </ac:spMkLst>
        </pc:spChg>
      </pc:sldChg>
      <pc:sldChg chg="modSp">
        <pc:chgData name="Florent Morselli" userId="940af3a2eb92aa4a" providerId="Windows Live" clId="Web-{25D8E0DE-8584-4671-9B64-732241B6C902}" dt="2024-01-26T07:10:54.460" v="468" actId="20577"/>
        <pc:sldMkLst>
          <pc:docMk/>
          <pc:sldMk cId="2496085049" sldId="325"/>
        </pc:sldMkLst>
        <pc:spChg chg="mod">
          <ac:chgData name="Florent Morselli" userId="940af3a2eb92aa4a" providerId="Windows Live" clId="Web-{25D8E0DE-8584-4671-9B64-732241B6C902}" dt="2024-01-26T07:10:54.460" v="468" actId="20577"/>
          <ac:spMkLst>
            <pc:docMk/>
            <pc:sldMk cId="2496085049" sldId="325"/>
            <ac:spMk id="2" creationId="{96F17654-BE6F-B8BA-B5CE-157B4E6AFE1B}"/>
          </ac:spMkLst>
        </pc:spChg>
      </pc:sldChg>
      <pc:sldChg chg="modSp ord">
        <pc:chgData name="Florent Morselli" userId="940af3a2eb92aa4a" providerId="Windows Live" clId="Web-{25D8E0DE-8584-4671-9B64-732241B6C902}" dt="2024-01-26T07:15:41.376" v="597" actId="20577"/>
        <pc:sldMkLst>
          <pc:docMk/>
          <pc:sldMk cId="1530597673" sldId="331"/>
        </pc:sldMkLst>
        <pc:spChg chg="mod">
          <ac:chgData name="Florent Morselli" userId="940af3a2eb92aa4a" providerId="Windows Live" clId="Web-{25D8E0DE-8584-4671-9B64-732241B6C902}" dt="2024-01-26T07:15:41.376" v="597" actId="20577"/>
          <ac:spMkLst>
            <pc:docMk/>
            <pc:sldMk cId="1530597673" sldId="331"/>
            <ac:spMk id="5" creationId="{BBF365F3-AAB4-54F1-A36C-31203C95AE8F}"/>
          </ac:spMkLst>
        </pc:spChg>
      </pc:sldChg>
      <pc:sldChg chg="modSp">
        <pc:chgData name="Florent Morselli" userId="940af3a2eb92aa4a" providerId="Windows Live" clId="Web-{25D8E0DE-8584-4671-9B64-732241B6C902}" dt="2024-01-26T07:18:57.352" v="645" actId="20577"/>
        <pc:sldMkLst>
          <pc:docMk/>
          <pc:sldMk cId="855906271" sldId="332"/>
        </pc:sldMkLst>
        <pc:spChg chg="mod">
          <ac:chgData name="Florent Morselli" userId="940af3a2eb92aa4a" providerId="Windows Live" clId="Web-{25D8E0DE-8584-4671-9B64-732241B6C902}" dt="2024-01-26T07:18:57.352" v="645" actId="20577"/>
          <ac:spMkLst>
            <pc:docMk/>
            <pc:sldMk cId="855906271" sldId="332"/>
            <ac:spMk id="5" creationId="{A7819CBA-63ED-C45B-D8A4-C8FCD353B2B1}"/>
          </ac:spMkLst>
        </pc:spChg>
      </pc:sldChg>
      <pc:sldChg chg="addSp delSp modSp ord">
        <pc:chgData name="Florent Morselli" userId="940af3a2eb92aa4a" providerId="Windows Live" clId="Web-{25D8E0DE-8584-4671-9B64-732241B6C902}" dt="2024-01-26T06:55:52.427" v="323"/>
        <pc:sldMkLst>
          <pc:docMk/>
          <pc:sldMk cId="4136660316" sldId="338"/>
        </pc:sldMkLst>
        <pc:spChg chg="mod">
          <ac:chgData name="Florent Morselli" userId="940af3a2eb92aa4a" providerId="Windows Live" clId="Web-{25D8E0DE-8584-4671-9B64-732241B6C902}" dt="2024-01-26T06:48:06.082" v="290" actId="20577"/>
          <ac:spMkLst>
            <pc:docMk/>
            <pc:sldMk cId="4136660316" sldId="338"/>
            <ac:spMk id="4" creationId="{2E870466-6CBF-1C12-6ACA-CEF6B50EFB25}"/>
          </ac:spMkLst>
        </pc:spChg>
        <pc:picChg chg="del">
          <ac:chgData name="Florent Morselli" userId="940af3a2eb92aa4a" providerId="Windows Live" clId="Web-{25D8E0DE-8584-4671-9B64-732241B6C902}" dt="2024-01-26T06:53:19.687" v="306"/>
          <ac:picMkLst>
            <pc:docMk/>
            <pc:sldMk cId="4136660316" sldId="338"/>
            <ac:picMk id="2" creationId="{F37AF414-AB1A-EAE7-6315-23C38D54A842}"/>
          </ac:picMkLst>
        </pc:picChg>
        <pc:picChg chg="add mod">
          <ac:chgData name="Florent Morselli" userId="940af3a2eb92aa4a" providerId="Windows Live" clId="Web-{25D8E0DE-8584-4671-9B64-732241B6C902}" dt="2024-01-26T06:54:02.705" v="308" actId="1076"/>
          <ac:picMkLst>
            <pc:docMk/>
            <pc:sldMk cId="4136660316" sldId="338"/>
            <ac:picMk id="5" creationId="{E4231C41-46CB-E21E-60F1-D79923591791}"/>
          </ac:picMkLst>
        </pc:picChg>
      </pc:sldChg>
      <pc:sldChg chg="modSp">
        <pc:chgData name="Florent Morselli" userId="940af3a2eb92aa4a" providerId="Windows Live" clId="Web-{25D8E0DE-8584-4671-9B64-732241B6C902}" dt="2024-01-26T07:11:21.711" v="479" actId="20577"/>
        <pc:sldMkLst>
          <pc:docMk/>
          <pc:sldMk cId="2598616117" sldId="340"/>
        </pc:sldMkLst>
        <pc:spChg chg="mod">
          <ac:chgData name="Florent Morselli" userId="940af3a2eb92aa4a" providerId="Windows Live" clId="Web-{25D8E0DE-8584-4671-9B64-732241B6C902}" dt="2024-01-26T07:11:21.711" v="479" actId="20577"/>
          <ac:spMkLst>
            <pc:docMk/>
            <pc:sldMk cId="2598616117" sldId="340"/>
            <ac:spMk id="2" creationId="{C67BF577-1B9E-B2A3-DD8F-C82B69FCFC6A}"/>
          </ac:spMkLst>
        </pc:spChg>
      </pc:sldChg>
      <pc:sldChg chg="addSp delSp modSp">
        <pc:chgData name="Florent Morselli" userId="940af3a2eb92aa4a" providerId="Windows Live" clId="Web-{25D8E0DE-8584-4671-9B64-732241B6C902}" dt="2024-01-26T06:32:38.393" v="99" actId="14100"/>
        <pc:sldMkLst>
          <pc:docMk/>
          <pc:sldMk cId="130131024" sldId="351"/>
        </pc:sldMkLst>
        <pc:spChg chg="add mod">
          <ac:chgData name="Florent Morselli" userId="940af3a2eb92aa4a" providerId="Windows Live" clId="Web-{25D8E0DE-8584-4671-9B64-732241B6C902}" dt="2024-01-26T06:32:38.393" v="99" actId="14100"/>
          <ac:spMkLst>
            <pc:docMk/>
            <pc:sldMk cId="130131024" sldId="351"/>
            <ac:spMk id="2" creationId="{C63EA8E3-D967-A47C-DB01-7683A2FB5DB7}"/>
          </ac:spMkLst>
        </pc:spChg>
        <pc:spChg chg="del">
          <ac:chgData name="Florent Morselli" userId="940af3a2eb92aa4a" providerId="Windows Live" clId="Web-{25D8E0DE-8584-4671-9B64-732241B6C902}" dt="2024-01-26T06:32:15.158" v="89"/>
          <ac:spMkLst>
            <pc:docMk/>
            <pc:sldMk cId="130131024" sldId="351"/>
            <ac:spMk id="4" creationId="{595E025F-DDFE-9EBC-1F62-1EF1F38091EC}"/>
          </ac:spMkLst>
        </pc:spChg>
      </pc:sldChg>
      <pc:sldChg chg="modSp">
        <pc:chgData name="Florent Morselli" userId="940af3a2eb92aa4a" providerId="Windows Live" clId="Web-{25D8E0DE-8584-4671-9B64-732241B6C902}" dt="2024-01-26T07:21:16.154" v="697" actId="20577"/>
        <pc:sldMkLst>
          <pc:docMk/>
          <pc:sldMk cId="1871689124" sldId="352"/>
        </pc:sldMkLst>
        <pc:spChg chg="mod">
          <ac:chgData name="Florent Morselli" userId="940af3a2eb92aa4a" providerId="Windows Live" clId="Web-{25D8E0DE-8584-4671-9B64-732241B6C902}" dt="2024-01-26T07:21:16.154" v="697" actId="20577"/>
          <ac:spMkLst>
            <pc:docMk/>
            <pc:sldMk cId="1871689124" sldId="352"/>
            <ac:spMk id="2" creationId="{0A586185-8F93-5CDA-CB47-856F9F874738}"/>
          </ac:spMkLst>
        </pc:spChg>
      </pc:sldChg>
      <pc:sldChg chg="modSp">
        <pc:chgData name="Florent Morselli" userId="940af3a2eb92aa4a" providerId="Windows Live" clId="Web-{25D8E0DE-8584-4671-9B64-732241B6C902}" dt="2024-01-26T07:35:03.746" v="809" actId="14100"/>
        <pc:sldMkLst>
          <pc:docMk/>
          <pc:sldMk cId="3203046510" sldId="355"/>
        </pc:sldMkLst>
        <pc:picChg chg="mod">
          <ac:chgData name="Florent Morselli" userId="940af3a2eb92aa4a" providerId="Windows Live" clId="Web-{25D8E0DE-8584-4671-9B64-732241B6C902}" dt="2024-01-26T07:35:03.746" v="809" actId="14100"/>
          <ac:picMkLst>
            <pc:docMk/>
            <pc:sldMk cId="3203046510" sldId="355"/>
            <ac:picMk id="5" creationId="{436575BA-F20F-FE05-259A-F2C16F6F90E0}"/>
          </ac:picMkLst>
        </pc:picChg>
      </pc:sldChg>
      <pc:sldChg chg="modSp">
        <pc:chgData name="Florent Morselli" userId="940af3a2eb92aa4a" providerId="Windows Live" clId="Web-{25D8E0DE-8584-4671-9B64-732241B6C902}" dt="2024-01-26T07:23:19.127" v="722" actId="20577"/>
        <pc:sldMkLst>
          <pc:docMk/>
          <pc:sldMk cId="3423524449" sldId="356"/>
        </pc:sldMkLst>
        <pc:spChg chg="mod">
          <ac:chgData name="Florent Morselli" userId="940af3a2eb92aa4a" providerId="Windows Live" clId="Web-{25D8E0DE-8584-4671-9B64-732241B6C902}" dt="2024-01-26T07:23:19.127" v="722" actId="20577"/>
          <ac:spMkLst>
            <pc:docMk/>
            <pc:sldMk cId="3423524449" sldId="356"/>
            <ac:spMk id="4" creationId="{6B4A3A2B-210F-550E-5F55-82F8F22B1B52}"/>
          </ac:spMkLst>
        </pc:spChg>
      </pc:sldChg>
      <pc:sldChg chg="modSp">
        <pc:chgData name="Florent Morselli" userId="940af3a2eb92aa4a" providerId="Windows Live" clId="Web-{25D8E0DE-8584-4671-9B64-732241B6C902}" dt="2024-01-26T07:10:37.662" v="464" actId="20577"/>
        <pc:sldMkLst>
          <pc:docMk/>
          <pc:sldMk cId="3724441944" sldId="358"/>
        </pc:sldMkLst>
        <pc:spChg chg="mod">
          <ac:chgData name="Florent Morselli" userId="940af3a2eb92aa4a" providerId="Windows Live" clId="Web-{25D8E0DE-8584-4671-9B64-732241B6C902}" dt="2024-01-26T07:10:37.662" v="464" actId="20577"/>
          <ac:spMkLst>
            <pc:docMk/>
            <pc:sldMk cId="3724441944" sldId="358"/>
            <ac:spMk id="5" creationId="{B3BF57D5-75D8-4B9D-D43E-CAB589ACF2A7}"/>
          </ac:spMkLst>
        </pc:spChg>
      </pc:sldChg>
      <pc:sldChg chg="modSp">
        <pc:chgData name="Florent Morselli" userId="940af3a2eb92aa4a" providerId="Windows Live" clId="Web-{25D8E0DE-8584-4671-9B64-732241B6C902}" dt="2024-01-26T06:23:44.780" v="1" actId="20577"/>
        <pc:sldMkLst>
          <pc:docMk/>
          <pc:sldMk cId="442638256" sldId="365"/>
        </pc:sldMkLst>
        <pc:spChg chg="mod">
          <ac:chgData name="Florent Morselli" userId="940af3a2eb92aa4a" providerId="Windows Live" clId="Web-{25D8E0DE-8584-4671-9B64-732241B6C902}" dt="2024-01-26T06:23:44.780" v="1" actId="20577"/>
          <ac:spMkLst>
            <pc:docMk/>
            <pc:sldMk cId="442638256" sldId="365"/>
            <ac:spMk id="2" creationId="{77F7D3E3-F34E-1C52-F129-8210721BA26C}"/>
          </ac:spMkLst>
        </pc:spChg>
      </pc:sldChg>
      <pc:sldChg chg="addSp delSp modSp">
        <pc:chgData name="Florent Morselli" userId="940af3a2eb92aa4a" providerId="Windows Live" clId="Web-{25D8E0DE-8584-4671-9B64-732241B6C902}" dt="2024-01-26T07:33:50.228" v="803" actId="14100"/>
        <pc:sldMkLst>
          <pc:docMk/>
          <pc:sldMk cId="2082024052" sldId="371"/>
        </pc:sldMkLst>
        <pc:spChg chg="mod">
          <ac:chgData name="Florent Morselli" userId="940af3a2eb92aa4a" providerId="Windows Live" clId="Web-{25D8E0DE-8584-4671-9B64-732241B6C902}" dt="2024-01-26T07:33:50.228" v="803" actId="14100"/>
          <ac:spMkLst>
            <pc:docMk/>
            <pc:sldMk cId="2082024052" sldId="371"/>
            <ac:spMk id="5" creationId="{06D4F427-E587-C342-A0F2-57804B34CE64}"/>
          </ac:spMkLst>
        </pc:spChg>
        <pc:picChg chg="add del mod">
          <ac:chgData name="Florent Morselli" userId="940af3a2eb92aa4a" providerId="Windows Live" clId="Web-{25D8E0DE-8584-4671-9B64-732241B6C902}" dt="2024-01-26T07:33:47.509" v="802"/>
          <ac:picMkLst>
            <pc:docMk/>
            <pc:sldMk cId="2082024052" sldId="371"/>
            <ac:picMk id="2" creationId="{509119FB-1394-2D4E-F5E4-E0AA1C42E833}"/>
          </ac:picMkLst>
        </pc:picChg>
      </pc:sldChg>
      <pc:sldChg chg="modSp">
        <pc:chgData name="Florent Morselli" userId="940af3a2eb92aa4a" providerId="Windows Live" clId="Web-{25D8E0DE-8584-4671-9B64-732241B6C902}" dt="2024-01-26T07:11:42.399" v="492" actId="20577"/>
        <pc:sldMkLst>
          <pc:docMk/>
          <pc:sldMk cId="2030746685" sldId="372"/>
        </pc:sldMkLst>
        <pc:spChg chg="mod">
          <ac:chgData name="Florent Morselli" userId="940af3a2eb92aa4a" providerId="Windows Live" clId="Web-{25D8E0DE-8584-4671-9B64-732241B6C902}" dt="2024-01-26T07:11:42.399" v="492" actId="20577"/>
          <ac:spMkLst>
            <pc:docMk/>
            <pc:sldMk cId="2030746685" sldId="372"/>
            <ac:spMk id="5" creationId="{FFCEC229-3E94-DC97-BD01-8F1B99847349}"/>
          </ac:spMkLst>
        </pc:spChg>
      </pc:sldChg>
      <pc:sldChg chg="modSp ord">
        <pc:chgData name="Florent Morselli" userId="940af3a2eb92aa4a" providerId="Windows Live" clId="Web-{25D8E0DE-8584-4671-9B64-732241B6C902}" dt="2024-01-26T07:15:13.313" v="594"/>
        <pc:sldMkLst>
          <pc:docMk/>
          <pc:sldMk cId="2220519679" sldId="375"/>
        </pc:sldMkLst>
        <pc:spChg chg="mod">
          <ac:chgData name="Florent Morselli" userId="940af3a2eb92aa4a" providerId="Windows Live" clId="Web-{25D8E0DE-8584-4671-9B64-732241B6C902}" dt="2024-01-26T07:12:22.525" v="506" actId="20577"/>
          <ac:spMkLst>
            <pc:docMk/>
            <pc:sldMk cId="2220519679" sldId="375"/>
            <ac:spMk id="5" creationId="{54BBFCF4-1176-E8C6-BBA8-6A699CCD0A81}"/>
          </ac:spMkLst>
        </pc:spChg>
      </pc:sldChg>
      <pc:sldChg chg="modSp add replId">
        <pc:chgData name="Florent Morselli" userId="940af3a2eb92aa4a" providerId="Windows Live" clId="Web-{25D8E0DE-8584-4671-9B64-732241B6C902}" dt="2024-01-26T06:29:54.184" v="76" actId="20577"/>
        <pc:sldMkLst>
          <pc:docMk/>
          <pc:sldMk cId="3587669322" sldId="376"/>
        </pc:sldMkLst>
        <pc:spChg chg="mod">
          <ac:chgData name="Florent Morselli" userId="940af3a2eb92aa4a" providerId="Windows Live" clId="Web-{25D8E0DE-8584-4671-9B64-732241B6C902}" dt="2024-01-26T06:29:54.184" v="76" actId="20577"/>
          <ac:spMkLst>
            <pc:docMk/>
            <pc:sldMk cId="3587669322" sldId="376"/>
            <ac:spMk id="3" creationId="{645D5FD9-46EF-6295-9936-5678399E8894}"/>
          </ac:spMkLst>
        </pc:spChg>
      </pc:sldChg>
      <pc:sldChg chg="modSp add ord replId">
        <pc:chgData name="Florent Morselli" userId="940af3a2eb92aa4a" providerId="Windows Live" clId="Web-{25D8E0DE-8584-4671-9B64-732241B6C902}" dt="2024-01-26T07:28:32.404" v="761" actId="20577"/>
        <pc:sldMkLst>
          <pc:docMk/>
          <pc:sldMk cId="1915499187" sldId="377"/>
        </pc:sldMkLst>
        <pc:spChg chg="mod">
          <ac:chgData name="Florent Morselli" userId="940af3a2eb92aa4a" providerId="Windows Live" clId="Web-{25D8E0DE-8584-4671-9B64-732241B6C902}" dt="2024-01-26T07:28:32.404" v="761" actId="20577"/>
          <ac:spMkLst>
            <pc:docMk/>
            <pc:sldMk cId="1915499187" sldId="377"/>
            <ac:spMk id="4" creationId="{F27BCC1B-398E-3079-E4F3-E5BA0CE2874C}"/>
          </ac:spMkLst>
        </pc:spChg>
      </pc:sldChg>
      <pc:sldChg chg="modSp add ord replId">
        <pc:chgData name="Florent Morselli" userId="940af3a2eb92aa4a" providerId="Windows Live" clId="Web-{25D8E0DE-8584-4671-9B64-732241B6C902}" dt="2024-01-26T06:56:08.397" v="326" actId="20577"/>
        <pc:sldMkLst>
          <pc:docMk/>
          <pc:sldMk cId="2381479198" sldId="378"/>
        </pc:sldMkLst>
        <pc:spChg chg="mod">
          <ac:chgData name="Florent Morselli" userId="940af3a2eb92aa4a" providerId="Windows Live" clId="Web-{25D8E0DE-8584-4671-9B64-732241B6C902}" dt="2024-01-26T06:56:08.397" v="326" actId="20577"/>
          <ac:spMkLst>
            <pc:docMk/>
            <pc:sldMk cId="2381479198" sldId="378"/>
            <ac:spMk id="4" creationId="{2F556538-658D-046C-2F51-C3EC0C9018DB}"/>
          </ac:spMkLst>
        </pc:spChg>
      </pc:sldChg>
      <pc:sldChg chg="modSp add ord replId">
        <pc:chgData name="Florent Morselli" userId="940af3a2eb92aa4a" providerId="Windows Live" clId="Web-{25D8E0DE-8584-4671-9B64-732241B6C902}" dt="2024-01-26T06:59:33.685" v="399" actId="20577"/>
        <pc:sldMkLst>
          <pc:docMk/>
          <pc:sldMk cId="699639153" sldId="379"/>
        </pc:sldMkLst>
        <pc:spChg chg="mod">
          <ac:chgData name="Florent Morselli" userId="940af3a2eb92aa4a" providerId="Windows Live" clId="Web-{25D8E0DE-8584-4671-9B64-732241B6C902}" dt="2024-01-26T06:59:33.685" v="399" actId="20577"/>
          <ac:spMkLst>
            <pc:docMk/>
            <pc:sldMk cId="699639153" sldId="379"/>
            <ac:spMk id="4" creationId="{0A764C8C-7F0F-AE4B-5CDD-22DC465B8394}"/>
          </ac:spMkLst>
        </pc:spChg>
      </pc:sldChg>
      <pc:sldChg chg="modSp add ord replId">
        <pc:chgData name="Florent Morselli" userId="940af3a2eb92aa4a" providerId="Windows Live" clId="Web-{25D8E0DE-8584-4671-9B64-732241B6C902}" dt="2024-01-26T06:55:41.599" v="321"/>
        <pc:sldMkLst>
          <pc:docMk/>
          <pc:sldMk cId="3251386354" sldId="380"/>
        </pc:sldMkLst>
        <pc:spChg chg="mod">
          <ac:chgData name="Florent Morselli" userId="940af3a2eb92aa4a" providerId="Windows Live" clId="Web-{25D8E0DE-8584-4671-9B64-732241B6C902}" dt="2024-01-26T06:50:29.572" v="303" actId="20577"/>
          <ac:spMkLst>
            <pc:docMk/>
            <pc:sldMk cId="3251386354" sldId="380"/>
            <ac:spMk id="4" creationId="{950A22D8-451A-AF0B-F71C-C0F1D714F411}"/>
          </ac:spMkLst>
        </pc:spChg>
      </pc:sldChg>
      <pc:sldChg chg="add ord replId">
        <pc:chgData name="Florent Morselli" userId="940af3a2eb92aa4a" providerId="Windows Live" clId="Web-{25D8E0DE-8584-4671-9B64-732241B6C902}" dt="2024-01-26T06:50:35.869" v="305"/>
        <pc:sldMkLst>
          <pc:docMk/>
          <pc:sldMk cId="2239702549" sldId="381"/>
        </pc:sldMkLst>
      </pc:sldChg>
      <pc:sldChg chg="modSp add ord replId">
        <pc:chgData name="Florent Morselli" userId="940af3a2eb92aa4a" providerId="Windows Live" clId="Web-{25D8E0DE-8584-4671-9B64-732241B6C902}" dt="2024-01-26T07:15:00.515" v="593" actId="20577"/>
        <pc:sldMkLst>
          <pc:docMk/>
          <pc:sldMk cId="178961672" sldId="382"/>
        </pc:sldMkLst>
        <pc:spChg chg="mod">
          <ac:chgData name="Florent Morselli" userId="940af3a2eb92aa4a" providerId="Windows Live" clId="Web-{25D8E0DE-8584-4671-9B64-732241B6C902}" dt="2024-01-26T07:15:00.515" v="593" actId="20577"/>
          <ac:spMkLst>
            <pc:docMk/>
            <pc:sldMk cId="178961672" sldId="382"/>
            <ac:spMk id="5" creationId="{085B35D9-A656-1CC8-8E7D-C3C925388D32}"/>
          </ac:spMkLst>
        </pc:spChg>
      </pc:sldChg>
      <pc:sldChg chg="modSp add replId">
        <pc:chgData name="Florent Morselli" userId="940af3a2eb92aa4a" providerId="Windows Live" clId="Web-{25D8E0DE-8584-4671-9B64-732241B6C902}" dt="2024-01-26T07:16:34.815" v="617" actId="1076"/>
        <pc:sldMkLst>
          <pc:docMk/>
          <pc:sldMk cId="2804558918" sldId="383"/>
        </pc:sldMkLst>
        <pc:spChg chg="mod">
          <ac:chgData name="Florent Morselli" userId="940af3a2eb92aa4a" providerId="Windows Live" clId="Web-{25D8E0DE-8584-4671-9B64-732241B6C902}" dt="2024-01-26T07:16:34.815" v="617" actId="1076"/>
          <ac:spMkLst>
            <pc:docMk/>
            <pc:sldMk cId="2804558918" sldId="383"/>
            <ac:spMk id="5" creationId="{82E0978D-9D92-2E6E-6024-50DB428FDD71}"/>
          </ac:spMkLst>
        </pc:spChg>
      </pc:sldChg>
      <pc:sldChg chg="add del replId">
        <pc:chgData name="Florent Morselli" userId="940af3a2eb92aa4a" providerId="Windows Live" clId="Web-{25D8E0DE-8584-4671-9B64-732241B6C902}" dt="2024-01-26T07:32:43.241" v="777"/>
        <pc:sldMkLst>
          <pc:docMk/>
          <pc:sldMk cId="838136020" sldId="384"/>
        </pc:sldMkLst>
      </pc:sldChg>
      <pc:sldChg chg="addSp delSp modSp add replId">
        <pc:chgData name="Florent Morselli" userId="940af3a2eb92aa4a" providerId="Windows Live" clId="Web-{25D8E0DE-8584-4671-9B64-732241B6C902}" dt="2024-01-26T07:34:09.603" v="808" actId="14100"/>
        <pc:sldMkLst>
          <pc:docMk/>
          <pc:sldMk cId="985021489" sldId="384"/>
        </pc:sldMkLst>
        <pc:picChg chg="add mod">
          <ac:chgData name="Florent Morselli" userId="940af3a2eb92aa4a" providerId="Windows Live" clId="Web-{25D8E0DE-8584-4671-9B64-732241B6C902}" dt="2024-01-26T07:34:09.603" v="808" actId="14100"/>
          <ac:picMkLst>
            <pc:docMk/>
            <pc:sldMk cId="985021489" sldId="384"/>
            <ac:picMk id="2" creationId="{63A34A59-B422-C9B8-18EB-ECD813DA8CE9}"/>
          </ac:picMkLst>
        </pc:picChg>
        <pc:picChg chg="del">
          <ac:chgData name="Florent Morselli" userId="940af3a2eb92aa4a" providerId="Windows Live" clId="Web-{25D8E0DE-8584-4671-9B64-732241B6C902}" dt="2024-01-26T07:34:03.134" v="805"/>
          <ac:picMkLst>
            <pc:docMk/>
            <pc:sldMk cId="985021489" sldId="384"/>
            <ac:picMk id="4" creationId="{A472613E-2D46-9C04-870D-DFCCF37F79A7}"/>
          </ac:picMkLst>
        </pc:picChg>
      </pc:sldChg>
      <pc:sldChg chg="addSp delSp modSp add replId">
        <pc:chgData name="Florent Morselli" userId="940af3a2eb92aa4a" providerId="Windows Live" clId="Web-{25D8E0DE-8584-4671-9B64-732241B6C902}" dt="2024-01-26T08:05:59.250" v="892"/>
        <pc:sldMkLst>
          <pc:docMk/>
          <pc:sldMk cId="2311957146" sldId="385"/>
        </pc:sldMkLst>
        <pc:spChg chg="mod">
          <ac:chgData name="Florent Morselli" userId="940af3a2eb92aa4a" providerId="Windows Live" clId="Web-{25D8E0DE-8584-4671-9B64-732241B6C902}" dt="2024-01-26T07:52:41.846" v="837" actId="20577"/>
          <ac:spMkLst>
            <pc:docMk/>
            <pc:sldMk cId="2311957146" sldId="385"/>
            <ac:spMk id="7" creationId="{E95B4560-471D-4C45-BABD-CE60A2A36E33}"/>
          </ac:spMkLst>
        </pc:spChg>
        <pc:spChg chg="add mod">
          <ac:chgData name="Florent Morselli" userId="940af3a2eb92aa4a" providerId="Windows Live" clId="Web-{25D8E0DE-8584-4671-9B64-732241B6C902}" dt="2024-01-26T08:05:59.250" v="892"/>
          <ac:spMkLst>
            <pc:docMk/>
            <pc:sldMk cId="2311957146" sldId="385"/>
            <ac:spMk id="8" creationId="{262FBB18-D31B-1654-9CEE-8D197D42370E}"/>
          </ac:spMkLst>
        </pc:spChg>
        <pc:spChg chg="add del mod">
          <ac:chgData name="Florent Morselli" userId="940af3a2eb92aa4a" providerId="Windows Live" clId="Web-{25D8E0DE-8584-4671-9B64-732241B6C902}" dt="2024-01-26T08:03:41.620" v="867"/>
          <ac:spMkLst>
            <pc:docMk/>
            <pc:sldMk cId="2311957146" sldId="385"/>
            <ac:spMk id="9" creationId="{AA36D5C6-E4B0-CB70-87B8-6635274CD79F}"/>
          </ac:spMkLst>
        </pc:spChg>
        <pc:picChg chg="add mod">
          <ac:chgData name="Florent Morselli" userId="940af3a2eb92aa4a" providerId="Windows Live" clId="Web-{25D8E0DE-8584-4671-9B64-732241B6C902}" dt="2024-01-26T07:57:07.653" v="840" actId="14100"/>
          <ac:picMkLst>
            <pc:docMk/>
            <pc:sldMk cId="2311957146" sldId="385"/>
            <ac:picMk id="2" creationId="{F4738E3B-A34D-E0ED-7C7F-37209944E86F}"/>
          </ac:picMkLst>
        </pc:picChg>
        <pc:picChg chg="add mod ord modCrop">
          <ac:chgData name="Florent Morselli" userId="940af3a2eb92aa4a" providerId="Windows Live" clId="Web-{25D8E0DE-8584-4671-9B64-732241B6C902}" dt="2024-01-26T08:05:05.701" v="885"/>
          <ac:picMkLst>
            <pc:docMk/>
            <pc:sldMk cId="2311957146" sldId="385"/>
            <ac:picMk id="4" creationId="{530FC13F-B827-BA85-0A29-61D3A1F85C16}"/>
          </ac:picMkLst>
        </pc:picChg>
        <pc:picChg chg="del">
          <ac:chgData name="Florent Morselli" userId="940af3a2eb92aa4a" providerId="Windows Live" clId="Web-{25D8E0DE-8584-4671-9B64-732241B6C902}" dt="2024-01-26T07:52:02.626" v="813"/>
          <ac:picMkLst>
            <pc:docMk/>
            <pc:sldMk cId="2311957146" sldId="385"/>
            <ac:picMk id="5" creationId="{4236F538-B02A-159C-ACF1-3A6286AE713B}"/>
          </ac:picMkLst>
        </pc:picChg>
        <pc:cxnChg chg="add del">
          <ac:chgData name="Florent Morselli" userId="940af3a2eb92aa4a" providerId="Windows Live" clId="Web-{25D8E0DE-8584-4671-9B64-732241B6C902}" dt="2024-01-26T08:04:24.262" v="876"/>
          <ac:cxnSpMkLst>
            <pc:docMk/>
            <pc:sldMk cId="2311957146" sldId="385"/>
            <ac:cxnSpMk id="6" creationId="{1FF2EEAD-9E92-3CF5-3806-66D2A8A94232}"/>
          </ac:cxnSpMkLst>
        </pc:cxnChg>
        <pc:cxnChg chg="add del mod">
          <ac:chgData name="Florent Morselli" userId="940af3a2eb92aa4a" providerId="Windows Live" clId="Web-{25D8E0DE-8584-4671-9B64-732241B6C902}" dt="2024-01-26T08:05:34.140" v="891"/>
          <ac:cxnSpMkLst>
            <pc:docMk/>
            <pc:sldMk cId="2311957146" sldId="385"/>
            <ac:cxnSpMk id="10" creationId="{A77EA94E-0ECC-25E9-6E58-1464E22B593E}"/>
          </ac:cxnSpMkLst>
        </pc:cxnChg>
        <pc:cxnChg chg="add mod">
          <ac:chgData name="Florent Morselli" userId="940af3a2eb92aa4a" providerId="Windows Live" clId="Web-{25D8E0DE-8584-4671-9B64-732241B6C902}" dt="2024-01-26T08:04:53.810" v="882" actId="14100"/>
          <ac:cxnSpMkLst>
            <pc:docMk/>
            <pc:sldMk cId="2311957146" sldId="385"/>
            <ac:cxnSpMk id="11" creationId="{C983A41E-205A-F91C-D130-7EF714AD79EB}"/>
          </ac:cxnSpMkLst>
        </pc:cxnChg>
        <pc:cxnChg chg="add mod">
          <ac:chgData name="Florent Morselli" userId="940af3a2eb92aa4a" providerId="Windows Live" clId="Web-{25D8E0DE-8584-4671-9B64-732241B6C902}" dt="2024-01-26T08:05:14.373" v="887" actId="14100"/>
          <ac:cxnSpMkLst>
            <pc:docMk/>
            <pc:sldMk cId="2311957146" sldId="385"/>
            <ac:cxnSpMk id="12" creationId="{EB565587-60DC-1183-B970-9111E9974F40}"/>
          </ac:cxnSpMkLst>
        </pc:cxnChg>
        <pc:cxnChg chg="add del mod">
          <ac:chgData name="Florent Morselli" userId="940af3a2eb92aa4a" providerId="Windows Live" clId="Web-{25D8E0DE-8584-4671-9B64-732241B6C902}" dt="2024-01-26T08:05:24.545" v="890"/>
          <ac:cxnSpMkLst>
            <pc:docMk/>
            <pc:sldMk cId="2311957146" sldId="385"/>
            <ac:cxnSpMk id="13" creationId="{89DF767D-CB6D-A7E6-590F-74871BE506D5}"/>
          </ac:cxnSpMkLst>
        </pc:cxnChg>
      </pc:sldChg>
    </pc:docChg>
  </pc:docChgLst>
  <pc:docChgLst>
    <pc:chgData name="Florent Morselli" userId="940af3a2eb92aa4a" providerId="Windows Live" clId="Web-{EB67E927-7315-4F23-A1B0-38C7365C7DAA}"/>
    <pc:docChg chg="modSld">
      <pc:chgData name="Florent Morselli" userId="940af3a2eb92aa4a" providerId="Windows Live" clId="Web-{EB67E927-7315-4F23-A1B0-38C7365C7DAA}" dt="2024-02-08T14:20:20.820" v="61" actId="20577"/>
      <pc:docMkLst>
        <pc:docMk/>
      </pc:docMkLst>
      <pc:sldChg chg="modSp">
        <pc:chgData name="Florent Morselli" userId="940af3a2eb92aa4a" providerId="Windows Live" clId="Web-{EB67E927-7315-4F23-A1B0-38C7365C7DAA}" dt="2024-02-08T14:20:20.820" v="61" actId="20577"/>
        <pc:sldMkLst>
          <pc:docMk/>
          <pc:sldMk cId="4275381848" sldId="309"/>
        </pc:sldMkLst>
        <pc:spChg chg="mod">
          <ac:chgData name="Florent Morselli" userId="940af3a2eb92aa4a" providerId="Windows Live" clId="Web-{EB67E927-7315-4F23-A1B0-38C7365C7DAA}" dt="2024-02-08T14:20:20.820" v="61" actId="20577"/>
          <ac:spMkLst>
            <pc:docMk/>
            <pc:sldMk cId="4275381848" sldId="309"/>
            <ac:spMk id="5" creationId="{AFB81EF5-F2EB-87EF-E779-8FFB765A7877}"/>
          </ac:spMkLst>
        </pc:spChg>
      </pc:sldChg>
      <pc:sldChg chg="modSp">
        <pc:chgData name="Florent Morselli" userId="940af3a2eb92aa4a" providerId="Windows Live" clId="Web-{EB67E927-7315-4F23-A1B0-38C7365C7DAA}" dt="2024-02-08T14:14:00.876" v="2" actId="20577"/>
        <pc:sldMkLst>
          <pc:docMk/>
          <pc:sldMk cId="3314150681" sldId="347"/>
        </pc:sldMkLst>
        <pc:spChg chg="mod">
          <ac:chgData name="Florent Morselli" userId="940af3a2eb92aa4a" providerId="Windows Live" clId="Web-{EB67E927-7315-4F23-A1B0-38C7365C7DAA}" dt="2024-02-08T14:14:00.876" v="2" actId="20577"/>
          <ac:spMkLst>
            <pc:docMk/>
            <pc:sldMk cId="3314150681" sldId="347"/>
            <ac:spMk id="21" creationId="{C2F3B7EB-F373-EEDF-EA78-4E559CABFAB9}"/>
          </ac:spMkLst>
        </pc:spChg>
      </pc:sldChg>
      <pc:sldChg chg="modSp">
        <pc:chgData name="Florent Morselli" userId="940af3a2eb92aa4a" providerId="Windows Live" clId="Web-{EB67E927-7315-4F23-A1B0-38C7365C7DAA}" dt="2024-02-08T14:17:20.419" v="10" actId="20577"/>
        <pc:sldMkLst>
          <pc:docMk/>
          <pc:sldMk cId="1258068674" sldId="357"/>
        </pc:sldMkLst>
        <pc:spChg chg="mod">
          <ac:chgData name="Florent Morselli" userId="940af3a2eb92aa4a" providerId="Windows Live" clId="Web-{EB67E927-7315-4F23-A1B0-38C7365C7DAA}" dt="2024-02-08T14:17:20.419" v="10" actId="20577"/>
          <ac:spMkLst>
            <pc:docMk/>
            <pc:sldMk cId="1258068674" sldId="357"/>
            <ac:spMk id="4" creationId="{8C12DFE2-4837-6632-B054-253EDFF88BA8}"/>
          </ac:spMkLst>
        </pc:spChg>
      </pc:sldChg>
      <pc:sldChg chg="modSp">
        <pc:chgData name="Florent Morselli" userId="940af3a2eb92aa4a" providerId="Windows Live" clId="Web-{EB67E927-7315-4F23-A1B0-38C7365C7DAA}" dt="2024-02-08T14:19:34.005" v="28" actId="20577"/>
        <pc:sldMkLst>
          <pc:docMk/>
          <pc:sldMk cId="3210748489" sldId="369"/>
        </pc:sldMkLst>
        <pc:spChg chg="mod">
          <ac:chgData name="Florent Morselli" userId="940af3a2eb92aa4a" providerId="Windows Live" clId="Web-{EB67E927-7315-4F23-A1B0-38C7365C7DAA}" dt="2024-02-08T14:19:34.005" v="28" actId="20577"/>
          <ac:spMkLst>
            <pc:docMk/>
            <pc:sldMk cId="3210748489" sldId="369"/>
            <ac:spMk id="2" creationId="{47C693D2-E73B-6E8D-6AD6-E30C37F8F51F}"/>
          </ac:spMkLst>
        </pc:spChg>
      </pc:sldChg>
      <pc:sldChg chg="modSp">
        <pc:chgData name="Florent Morselli" userId="940af3a2eb92aa4a" providerId="Windows Live" clId="Web-{EB67E927-7315-4F23-A1B0-38C7365C7DAA}" dt="2024-02-08T14:18:32.048" v="11" actId="20577"/>
        <pc:sldMkLst>
          <pc:docMk/>
          <pc:sldMk cId="2535599008" sldId="386"/>
        </pc:sldMkLst>
        <pc:spChg chg="mod">
          <ac:chgData name="Florent Morselli" userId="940af3a2eb92aa4a" providerId="Windows Live" clId="Web-{EB67E927-7315-4F23-A1B0-38C7365C7DAA}" dt="2024-02-08T14:18:32.048" v="11" actId="20577"/>
          <ac:spMkLst>
            <pc:docMk/>
            <pc:sldMk cId="2535599008" sldId="386"/>
            <ac:spMk id="5" creationId="{6D5DFB79-F40A-4932-C304-0895BF921B35}"/>
          </ac:spMkLst>
        </pc:spChg>
      </pc:sldChg>
    </pc:docChg>
  </pc:docChgLst>
  <pc:docChgLst>
    <pc:chgData name="Florent Morselli" userId="940af3a2eb92aa4a" providerId="Windows Live" clId="Web-{14DC52C2-D47C-427F-97BA-276453819F01}"/>
    <pc:docChg chg="delSld modSld sldOrd">
      <pc:chgData name="Florent Morselli" userId="940af3a2eb92aa4a" providerId="Windows Live" clId="Web-{14DC52C2-D47C-427F-97BA-276453819F01}" dt="2024-01-15T13:15:10.555" v="203" actId="20577"/>
      <pc:docMkLst>
        <pc:docMk/>
      </pc:docMkLst>
      <pc:sldChg chg="delSp">
        <pc:chgData name="Florent Morselli" userId="940af3a2eb92aa4a" providerId="Windows Live" clId="Web-{14DC52C2-D47C-427F-97BA-276453819F01}" dt="2024-01-15T12:56:26.839" v="0"/>
        <pc:sldMkLst>
          <pc:docMk/>
          <pc:sldMk cId="154778332" sldId="258"/>
        </pc:sldMkLst>
        <pc:inkChg chg="del">
          <ac:chgData name="Florent Morselli" userId="940af3a2eb92aa4a" providerId="Windows Live" clId="Web-{14DC52C2-D47C-427F-97BA-276453819F01}" dt="2024-01-15T12:56:26.839" v="0"/>
          <ac:inkMkLst>
            <pc:docMk/>
            <pc:sldMk cId="154778332" sldId="258"/>
            <ac:inkMk id="12" creationId="{85AEE0A8-203C-F8A2-BFCB-8BF03BB53987}"/>
          </ac:inkMkLst>
        </pc:inkChg>
      </pc:sldChg>
      <pc:sldChg chg="modSp">
        <pc:chgData name="Florent Morselli" userId="940af3a2eb92aa4a" providerId="Windows Live" clId="Web-{14DC52C2-D47C-427F-97BA-276453819F01}" dt="2024-01-15T13:15:10.555" v="203" actId="20577"/>
        <pc:sldMkLst>
          <pc:docMk/>
          <pc:sldMk cId="3970035628" sldId="288"/>
        </pc:sldMkLst>
        <pc:spChg chg="mod">
          <ac:chgData name="Florent Morselli" userId="940af3a2eb92aa4a" providerId="Windows Live" clId="Web-{14DC52C2-D47C-427F-97BA-276453819F01}" dt="2024-01-15T13:15:10.555" v="203" actId="20577"/>
          <ac:spMkLst>
            <pc:docMk/>
            <pc:sldMk cId="3970035628" sldId="288"/>
            <ac:spMk id="2" creationId="{30418F7D-E75B-4652-4B71-5F6A21C54D90}"/>
          </ac:spMkLst>
        </pc:spChg>
      </pc:sldChg>
      <pc:sldChg chg="modSp">
        <pc:chgData name="Florent Morselli" userId="940af3a2eb92aa4a" providerId="Windows Live" clId="Web-{14DC52C2-D47C-427F-97BA-276453819F01}" dt="2024-01-15T13:10:58.233" v="170" actId="20577"/>
        <pc:sldMkLst>
          <pc:docMk/>
          <pc:sldMk cId="4275381848" sldId="309"/>
        </pc:sldMkLst>
        <pc:spChg chg="mod">
          <ac:chgData name="Florent Morselli" userId="940af3a2eb92aa4a" providerId="Windows Live" clId="Web-{14DC52C2-D47C-427F-97BA-276453819F01}" dt="2024-01-15T13:10:47.545" v="165" actId="20577"/>
          <ac:spMkLst>
            <pc:docMk/>
            <pc:sldMk cId="4275381848" sldId="309"/>
            <ac:spMk id="3" creationId="{9880ED97-FA96-A905-0E1E-858A0233F15A}"/>
          </ac:spMkLst>
        </pc:spChg>
        <pc:spChg chg="mod">
          <ac:chgData name="Florent Morselli" userId="940af3a2eb92aa4a" providerId="Windows Live" clId="Web-{14DC52C2-D47C-427F-97BA-276453819F01}" dt="2024-01-15T13:10:58.233" v="170" actId="20577"/>
          <ac:spMkLst>
            <pc:docMk/>
            <pc:sldMk cId="4275381848" sldId="309"/>
            <ac:spMk id="5" creationId="{AFB81EF5-F2EB-87EF-E779-8FFB765A7877}"/>
          </ac:spMkLst>
        </pc:spChg>
      </pc:sldChg>
      <pc:sldChg chg="modSp">
        <pc:chgData name="Florent Morselli" userId="940af3a2eb92aa4a" providerId="Windows Live" clId="Web-{14DC52C2-D47C-427F-97BA-276453819F01}" dt="2024-01-15T13:11:38.360" v="195" actId="20577"/>
        <pc:sldMkLst>
          <pc:docMk/>
          <pc:sldMk cId="3415732777" sldId="310"/>
        </pc:sldMkLst>
        <pc:spChg chg="mod">
          <ac:chgData name="Florent Morselli" userId="940af3a2eb92aa4a" providerId="Windows Live" clId="Web-{14DC52C2-D47C-427F-97BA-276453819F01}" dt="2024-01-15T13:11:25.609" v="184" actId="20577"/>
          <ac:spMkLst>
            <pc:docMk/>
            <pc:sldMk cId="3415732777" sldId="310"/>
            <ac:spMk id="3" creationId="{9880ED97-FA96-A905-0E1E-858A0233F15A}"/>
          </ac:spMkLst>
        </pc:spChg>
        <pc:spChg chg="mod">
          <ac:chgData name="Florent Morselli" userId="940af3a2eb92aa4a" providerId="Windows Live" clId="Web-{14DC52C2-D47C-427F-97BA-276453819F01}" dt="2024-01-15T13:11:38.360" v="195" actId="20577"/>
          <ac:spMkLst>
            <pc:docMk/>
            <pc:sldMk cId="3415732777" sldId="310"/>
            <ac:spMk id="5" creationId="{AFB81EF5-F2EB-87EF-E779-8FFB765A7877}"/>
          </ac:spMkLst>
        </pc:spChg>
      </pc:sldChg>
      <pc:sldChg chg="modSp">
        <pc:chgData name="Florent Morselli" userId="940af3a2eb92aa4a" providerId="Windows Live" clId="Web-{14DC52C2-D47C-427F-97BA-276453819F01}" dt="2024-01-15T13:10:39.295" v="163" actId="20577"/>
        <pc:sldMkLst>
          <pc:docMk/>
          <pc:sldMk cId="4192416237" sldId="311"/>
        </pc:sldMkLst>
        <pc:spChg chg="mod">
          <ac:chgData name="Florent Morselli" userId="940af3a2eb92aa4a" providerId="Windows Live" clId="Web-{14DC52C2-D47C-427F-97BA-276453819F01}" dt="2024-01-15T13:10:21.091" v="150" actId="20577"/>
          <ac:spMkLst>
            <pc:docMk/>
            <pc:sldMk cId="4192416237" sldId="311"/>
            <ac:spMk id="3" creationId="{9880ED97-FA96-A905-0E1E-858A0233F15A}"/>
          </ac:spMkLst>
        </pc:spChg>
        <pc:spChg chg="mod">
          <ac:chgData name="Florent Morselli" userId="940af3a2eb92aa4a" providerId="Windows Live" clId="Web-{14DC52C2-D47C-427F-97BA-276453819F01}" dt="2024-01-15T13:10:39.295" v="163" actId="20577"/>
          <ac:spMkLst>
            <pc:docMk/>
            <pc:sldMk cId="4192416237" sldId="311"/>
            <ac:spMk id="5" creationId="{AFB81EF5-F2EB-87EF-E779-8FFB765A7877}"/>
          </ac:spMkLst>
        </pc:spChg>
      </pc:sldChg>
      <pc:sldChg chg="modSp">
        <pc:chgData name="Florent Morselli" userId="940af3a2eb92aa4a" providerId="Windows Live" clId="Web-{14DC52C2-D47C-427F-97BA-276453819F01}" dt="2024-01-15T13:12:06.064" v="201" actId="20577"/>
        <pc:sldMkLst>
          <pc:docMk/>
          <pc:sldMk cId="2999111748" sldId="314"/>
        </pc:sldMkLst>
        <pc:spChg chg="mod">
          <ac:chgData name="Florent Morselli" userId="940af3a2eb92aa4a" providerId="Windows Live" clId="Web-{14DC52C2-D47C-427F-97BA-276453819F01}" dt="2024-01-15T13:12:06.064" v="201" actId="20577"/>
          <ac:spMkLst>
            <pc:docMk/>
            <pc:sldMk cId="2999111748" sldId="314"/>
            <ac:spMk id="4" creationId="{6D10AE05-4FCB-5C8D-84EF-94092BF8B8F5}"/>
          </ac:spMkLst>
        </pc:spChg>
      </pc:sldChg>
      <pc:sldChg chg="modSp">
        <pc:chgData name="Florent Morselli" userId="940af3a2eb92aa4a" providerId="Windows Live" clId="Web-{14DC52C2-D47C-427F-97BA-276453819F01}" dt="2024-01-15T13:00:50.209" v="4" actId="14100"/>
        <pc:sldMkLst>
          <pc:docMk/>
          <pc:sldMk cId="582258844" sldId="316"/>
        </pc:sldMkLst>
        <pc:picChg chg="mod">
          <ac:chgData name="Florent Morselli" userId="940af3a2eb92aa4a" providerId="Windows Live" clId="Web-{14DC52C2-D47C-427F-97BA-276453819F01}" dt="2024-01-15T13:00:50.209" v="4" actId="14100"/>
          <ac:picMkLst>
            <pc:docMk/>
            <pc:sldMk cId="582258844" sldId="316"/>
            <ac:picMk id="4" creationId="{6488FB89-CCF4-0929-C825-B190E3937E78}"/>
          </ac:picMkLst>
        </pc:picChg>
      </pc:sldChg>
      <pc:sldChg chg="del">
        <pc:chgData name="Florent Morselli" userId="940af3a2eb92aa4a" providerId="Windows Live" clId="Web-{14DC52C2-D47C-427F-97BA-276453819F01}" dt="2024-01-15T12:59:41.097" v="1"/>
        <pc:sldMkLst>
          <pc:docMk/>
          <pc:sldMk cId="2731482813" sldId="319"/>
        </pc:sldMkLst>
      </pc:sldChg>
      <pc:sldChg chg="modSp">
        <pc:chgData name="Florent Morselli" userId="940af3a2eb92aa4a" providerId="Windows Live" clId="Web-{14DC52C2-D47C-427F-97BA-276453819F01}" dt="2024-01-15T13:01:44.586" v="36" actId="20577"/>
        <pc:sldMkLst>
          <pc:docMk/>
          <pc:sldMk cId="2082954172" sldId="320"/>
        </pc:sldMkLst>
        <pc:spChg chg="mod">
          <ac:chgData name="Florent Morselli" userId="940af3a2eb92aa4a" providerId="Windows Live" clId="Web-{14DC52C2-D47C-427F-97BA-276453819F01}" dt="2024-01-15T13:01:44.586" v="36" actId="20577"/>
          <ac:spMkLst>
            <pc:docMk/>
            <pc:sldMk cId="2082954172" sldId="320"/>
            <ac:spMk id="2" creationId="{6B9E2CBF-AE03-8F8D-963E-7C305458004E}"/>
          </ac:spMkLst>
        </pc:spChg>
      </pc:sldChg>
      <pc:sldChg chg="modSp ord">
        <pc:chgData name="Florent Morselli" userId="940af3a2eb92aa4a" providerId="Windows Live" clId="Web-{14DC52C2-D47C-427F-97BA-276453819F01}" dt="2024-01-15T13:07:14.365" v="114" actId="20577"/>
        <pc:sldMkLst>
          <pc:docMk/>
          <pc:sldMk cId="2963200840" sldId="321"/>
        </pc:sldMkLst>
        <pc:spChg chg="mod">
          <ac:chgData name="Florent Morselli" userId="940af3a2eb92aa4a" providerId="Windows Live" clId="Web-{14DC52C2-D47C-427F-97BA-276453819F01}" dt="2024-01-15T13:07:14.365" v="114" actId="20577"/>
          <ac:spMkLst>
            <pc:docMk/>
            <pc:sldMk cId="2963200840" sldId="321"/>
            <ac:spMk id="5" creationId="{8B4D15A9-9F79-7390-E490-C69295205208}"/>
          </ac:spMkLst>
        </pc:spChg>
      </pc:sldChg>
      <pc:sldChg chg="modSp">
        <pc:chgData name="Florent Morselli" userId="940af3a2eb92aa4a" providerId="Windows Live" clId="Web-{14DC52C2-D47C-427F-97BA-276453819F01}" dt="2024-01-15T13:02:32.119" v="38" actId="20577"/>
        <pc:sldMkLst>
          <pc:docMk/>
          <pc:sldMk cId="1349855736" sldId="326"/>
        </pc:sldMkLst>
        <pc:spChg chg="mod">
          <ac:chgData name="Florent Morselli" userId="940af3a2eb92aa4a" providerId="Windows Live" clId="Web-{14DC52C2-D47C-427F-97BA-276453819F01}" dt="2024-01-15T13:02:32.119" v="38" actId="20577"/>
          <ac:spMkLst>
            <pc:docMk/>
            <pc:sldMk cId="1349855736" sldId="326"/>
            <ac:spMk id="5" creationId="{9F0EF756-2648-CBF6-B745-B3074829F3DB}"/>
          </ac:spMkLst>
        </pc:spChg>
      </pc:sldChg>
      <pc:sldChg chg="del">
        <pc:chgData name="Florent Morselli" userId="940af3a2eb92aa4a" providerId="Windows Live" clId="Web-{14DC52C2-D47C-427F-97BA-276453819F01}" dt="2024-01-15T13:02:33.448" v="39"/>
        <pc:sldMkLst>
          <pc:docMk/>
          <pc:sldMk cId="2996189408" sldId="327"/>
        </pc:sldMkLst>
      </pc:sldChg>
      <pc:sldChg chg="del">
        <pc:chgData name="Florent Morselli" userId="940af3a2eb92aa4a" providerId="Windows Live" clId="Web-{14DC52C2-D47C-427F-97BA-276453819F01}" dt="2024-01-15T13:02:34.432" v="40"/>
        <pc:sldMkLst>
          <pc:docMk/>
          <pc:sldMk cId="4038429495" sldId="328"/>
        </pc:sldMkLst>
      </pc:sldChg>
      <pc:sldChg chg="del">
        <pc:chgData name="Florent Morselli" userId="940af3a2eb92aa4a" providerId="Windows Live" clId="Web-{14DC52C2-D47C-427F-97BA-276453819F01}" dt="2024-01-15T13:02:36.104" v="41"/>
        <pc:sldMkLst>
          <pc:docMk/>
          <pc:sldMk cId="36294279" sldId="329"/>
        </pc:sldMkLst>
      </pc:sldChg>
      <pc:sldChg chg="modSp">
        <pc:chgData name="Florent Morselli" userId="940af3a2eb92aa4a" providerId="Windows Live" clId="Web-{14DC52C2-D47C-427F-97BA-276453819F01}" dt="2024-01-15T13:04:01.748" v="50" actId="20577"/>
        <pc:sldMkLst>
          <pc:docMk/>
          <pc:sldMk cId="1530597673" sldId="331"/>
        </pc:sldMkLst>
        <pc:spChg chg="mod">
          <ac:chgData name="Florent Morselli" userId="940af3a2eb92aa4a" providerId="Windows Live" clId="Web-{14DC52C2-D47C-427F-97BA-276453819F01}" dt="2024-01-15T13:04:01.748" v="50" actId="20577"/>
          <ac:spMkLst>
            <pc:docMk/>
            <pc:sldMk cId="1530597673" sldId="331"/>
            <ac:spMk id="5" creationId="{BBF365F3-AAB4-54F1-A36C-31203C95AE8F}"/>
          </ac:spMkLst>
        </pc:spChg>
      </pc:sldChg>
      <pc:sldChg chg="modSp">
        <pc:chgData name="Florent Morselli" userId="940af3a2eb92aa4a" providerId="Windows Live" clId="Web-{14DC52C2-D47C-427F-97BA-276453819F01}" dt="2024-01-15T13:04:54.609" v="52" actId="20577"/>
        <pc:sldMkLst>
          <pc:docMk/>
          <pc:sldMk cId="855906271" sldId="332"/>
        </pc:sldMkLst>
        <pc:spChg chg="mod">
          <ac:chgData name="Florent Morselli" userId="940af3a2eb92aa4a" providerId="Windows Live" clId="Web-{14DC52C2-D47C-427F-97BA-276453819F01}" dt="2024-01-15T13:04:54.609" v="52" actId="20577"/>
          <ac:spMkLst>
            <pc:docMk/>
            <pc:sldMk cId="855906271" sldId="332"/>
            <ac:spMk id="5" creationId="{A7819CBA-63ED-C45B-D8A4-C8FCD353B2B1}"/>
          </ac:spMkLst>
        </pc:spChg>
      </pc:sldChg>
      <pc:sldChg chg="modSp ord">
        <pc:chgData name="Florent Morselli" userId="940af3a2eb92aa4a" providerId="Windows Live" clId="Web-{14DC52C2-D47C-427F-97BA-276453819F01}" dt="2024-01-15T13:09:11.604" v="136" actId="20577"/>
        <pc:sldMkLst>
          <pc:docMk/>
          <pc:sldMk cId="4138533503" sldId="341"/>
        </pc:sldMkLst>
        <pc:spChg chg="mod">
          <ac:chgData name="Florent Morselli" userId="940af3a2eb92aa4a" providerId="Windows Live" clId="Web-{14DC52C2-D47C-427F-97BA-276453819F01}" dt="2024-01-15T13:09:11.604" v="136" actId="20577"/>
          <ac:spMkLst>
            <pc:docMk/>
            <pc:sldMk cId="4138533503" sldId="341"/>
            <ac:spMk id="6" creationId="{9A628937-A0E6-9686-02D6-2030556B2B8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A065C3-CCF9-4F7C-A852-9E0EDDE419C9}" type="datetimeFigureOut">
              <a:t>29/03/2024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E9C9F1-DEEE-45E4-BFC9-ACC402F51DFC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1290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9C9F1-DEEE-45E4-BFC9-ACC402F51DF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3319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fr-FR" sz="1200" dirty="0">
                <a:latin typeface="Arial" panose="020B0604020202020204" pitchFamily="34" charset="0"/>
              </a:rPr>
              <a:t>A PWA is a Web Application that can: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fr-FR" sz="1200" dirty="0">
              <a:latin typeface="Arial" panose="020B0604020202020204" pitchFamily="34" charset="0"/>
            </a:endParaRP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fr-FR" sz="1200" dirty="0">
                <a:latin typeface="Arial"/>
                <a:cs typeface="Arial"/>
              </a:rPr>
              <a:t>Be added to the device</a:t>
            </a:r>
          </a:p>
          <a:p>
            <a:pPr marL="457200" indent="-457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fr-FR" sz="1200" dirty="0">
                <a:latin typeface="Arial"/>
                <a:cs typeface="Arial"/>
              </a:rPr>
              <a:t>Behaves like native apps</a:t>
            </a:r>
            <a:endParaRPr lang="en-US" altLang="fr-FR" sz="1200" b="0" dirty="0">
              <a:latin typeface="Arial"/>
              <a:cs typeface="Arial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fr-FR" sz="1200" b="0" dirty="0">
                <a:solidFill>
                  <a:srgbClr val="12BBD7"/>
                </a:solidFill>
                <a:latin typeface="Arial" panose="020B0604020202020204" pitchFamily="34" charset="0"/>
              </a:rPr>
              <a:t>Work offline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9C9F1-DEEE-45E4-BFC9-ACC402F51DFC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9982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rial"/>
                <a:ea typeface="Calibri"/>
                <a:cs typeface="Segoe UI"/>
              </a:rPr>
              <a:t>A link to </a:t>
            </a:r>
            <a:r>
              <a:rPr lang="en-US" sz="1200" i="1" dirty="0" err="1">
                <a:solidFill>
                  <a:srgbClr val="D61451"/>
                </a:solidFill>
                <a:latin typeface="Arial"/>
                <a:ea typeface="Calibri"/>
                <a:cs typeface="Segoe UI"/>
              </a:rPr>
              <a:t>web+audio</a:t>
            </a:r>
            <a:r>
              <a:rPr lang="en-US" sz="1200" i="1" dirty="0">
                <a:solidFill>
                  <a:srgbClr val="D61451"/>
                </a:solidFill>
                <a:latin typeface="Arial"/>
                <a:ea typeface="Calibri"/>
                <a:cs typeface="Segoe UI"/>
              </a:rPr>
              <a:t>://</a:t>
            </a:r>
            <a:r>
              <a:rPr lang="en-US" sz="1200" i="1" dirty="0" err="1">
                <a:solidFill>
                  <a:srgbClr val="D61451"/>
                </a:solidFill>
                <a:latin typeface="Arial"/>
                <a:ea typeface="Calibri"/>
                <a:cs typeface="Segoe UI"/>
              </a:rPr>
              <a:t>foo+bar</a:t>
            </a:r>
            <a:r>
              <a:rPr lang="en-US" sz="1200" dirty="0">
                <a:latin typeface="Arial"/>
                <a:ea typeface="Calibri"/>
                <a:cs typeface="Segoe UI"/>
              </a:rPr>
              <a:t> will launch your application to a specific path with the </a:t>
            </a:r>
            <a:r>
              <a:rPr lang="en-US" sz="1200" i="1" dirty="0" err="1">
                <a:solidFill>
                  <a:srgbClr val="D61451"/>
                </a:solidFill>
                <a:latin typeface="Arial"/>
                <a:ea typeface="Calibri"/>
                <a:cs typeface="Segoe UI"/>
              </a:rPr>
              <a:t>foo+bar</a:t>
            </a:r>
            <a:r>
              <a:rPr lang="en-US" sz="1200" i="1" dirty="0">
                <a:latin typeface="Arial"/>
                <a:ea typeface="Calibri"/>
                <a:cs typeface="Segoe UI"/>
              </a:rPr>
              <a:t> argument.</a:t>
            </a:r>
            <a:endParaRPr lang="en-US" sz="1200" dirty="0">
              <a:latin typeface="Arial"/>
              <a:ea typeface="Calibri"/>
              <a:cs typeface="Segoe UI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9C9F1-DEEE-45E4-BFC9-ACC402F51DFC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4665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>
                <a:solidFill>
                  <a:srgbClr val="202122"/>
                </a:solidFill>
                <a:effectLst/>
                <a:latin typeface="Arial"/>
                <a:cs typeface="Arial"/>
              </a:rPr>
              <a:t>that </a:t>
            </a:r>
            <a:r>
              <a:rPr lang="en-US" sz="1200">
                <a:solidFill>
                  <a:srgbClr val="202122"/>
                </a:solidFill>
                <a:latin typeface="Arial"/>
                <a:cs typeface="Arial"/>
              </a:rPr>
              <a:t>can </a:t>
            </a:r>
            <a:r>
              <a:rPr lang="en-US" sz="1200" b="0" i="0">
                <a:solidFill>
                  <a:srgbClr val="202122"/>
                </a:solidFill>
                <a:effectLst/>
                <a:latin typeface="Arial"/>
                <a:cs typeface="Arial"/>
              </a:rPr>
              <a:t>have multiple sizes to fit all platforms</a:t>
            </a:r>
            <a:r>
              <a:rPr lang="en-US" sz="1200">
                <a:solidFill>
                  <a:srgbClr val="202122"/>
                </a:solidFill>
                <a:latin typeface="Arial"/>
                <a:cs typeface="Arial"/>
              </a:rPr>
              <a:t> and devices (including </a:t>
            </a:r>
            <a:r>
              <a:rPr lang="en-US" sz="1200">
                <a:solidFill>
                  <a:srgbClr val="267BD9"/>
                </a:solidFill>
                <a:latin typeface="Arial"/>
                <a:cs typeface="Arial"/>
              </a:rPr>
              <a:t>maskable</a:t>
            </a:r>
            <a:r>
              <a:rPr lang="en-US" sz="1200">
                <a:solidFill>
                  <a:srgbClr val="202122"/>
                </a:solidFill>
                <a:latin typeface="Arial"/>
                <a:cs typeface="Arial"/>
              </a:rPr>
              <a:t> icons)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9C9F1-DEEE-45E4-BFC9-ACC402F51DFC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3968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Scinder ici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9C9F1-DEEE-45E4-BFC9-ACC402F51DFC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478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Scinder ici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9C9F1-DEEE-45E4-BFC9-ACC402F51DFC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1473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 modifier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9C9F1-DEEE-45E4-BFC9-ACC402F51DFC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954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Déplacement professionnel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9C9F1-DEEE-45E4-BFC9-ACC402F51DFC}" type="slidenum">
              <a:rPr lang="fr-FR" smtClean="0"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3884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9C9F1-DEEE-45E4-BFC9-ACC402F51DFC}" type="slidenum">
              <a:rPr lang="fr-FR" smtClean="0"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7607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solidFill>
          <a:srgbClr val="F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74D24A-2087-46AB-BB0B-99732494DF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548308F-3729-06E9-E284-57251CFE45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1021852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bg>
      <p:bgPr>
        <a:solidFill>
          <a:srgbClr val="F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15F553-E211-A5AA-8CCC-2B0956317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311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CFB9BBF-46CD-343F-27F8-BFDF0BF9F7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9643110" cy="43513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452045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rgbClr val="F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357B11-C2A0-FBE8-DE6D-CB1D1EB76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6046"/>
            <a:ext cx="10515600" cy="774642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0F11C5-557A-5659-1E91-2E4BB15A0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583654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rgbClr val="F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FF0503-5F17-80F7-A710-28EF3F06A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43843B1-1700-DBC2-D6E5-EE44B0E4F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334739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bg>
      <p:bgPr>
        <a:solidFill>
          <a:srgbClr val="F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CE3E94-56B3-4193-D07B-4D74FBBAD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8EBC81-8E67-53C4-4783-F93EFF5A9A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687C2C5-796C-F51F-FB5C-093A98C74B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793347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bg>
      <p:bgPr>
        <a:solidFill>
          <a:srgbClr val="F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9029A7-7CA3-A94D-B093-260351AAA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03346"/>
            <a:ext cx="10515600" cy="787342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D48737-7EAA-E384-E6CC-A51A8A9689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E7FF24D-E7D2-9091-24C2-47DA2874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FEA1818-B873-A436-3BF6-6CE9BA5EB0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1803E3F-C82A-22A7-A2F4-74A8B53D2B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773834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solidFill>
          <a:srgbClr val="F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55A03D-E66E-BCEC-6B81-6FF3C9D07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9369"/>
            <a:ext cx="10515600" cy="86131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667372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Pr>
        <a:solidFill>
          <a:srgbClr val="F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8937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bg>
      <p:bgPr>
        <a:solidFill>
          <a:srgbClr val="F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3A5739-827A-AEEE-C71F-E0B7F80CC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887FDA-FF70-F3F3-E8A2-339955D08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3CAAD30-ECC5-4CF3-4BD6-EE0D1A12C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073184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bg>
      <p:bgPr>
        <a:solidFill>
          <a:srgbClr val="F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A7D9A5-6E09-57E5-C951-BEEDF5BC8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28FCF15-3CAA-4E26-BC3B-05830353EE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9C5F857-BE8C-5766-F6B1-B9BEC4A013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742402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8FEA8C8-5809-0021-C0F0-C6E720606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6046"/>
            <a:ext cx="10515600" cy="7746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124B008-20C2-F480-E650-A87D3EF65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4AE08DC4-EFA2-31A7-CD67-6A358B2220EA}"/>
              </a:ext>
            </a:extLst>
          </p:cNvPr>
          <p:cNvGrpSpPr/>
          <p:nvPr userDrawn="1"/>
        </p:nvGrpSpPr>
        <p:grpSpPr>
          <a:xfrm>
            <a:off x="230505" y="228600"/>
            <a:ext cx="11650980" cy="6404372"/>
            <a:chOff x="230505" y="228600"/>
            <a:chExt cx="11650980" cy="6404372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6B62EBED-4CC3-6C57-01C4-F007B9681DC7}"/>
                </a:ext>
              </a:extLst>
            </p:cNvPr>
            <p:cNvSpPr txBox="1"/>
            <p:nvPr/>
          </p:nvSpPr>
          <p:spPr>
            <a:xfrm>
              <a:off x="4606746" y="6263640"/>
              <a:ext cx="21745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err="1"/>
                <a:t>From</a:t>
              </a:r>
              <a:r>
                <a:rPr lang="fr-FR" b="1"/>
                <a:t> a WA to a PWA</a:t>
              </a:r>
            </a:p>
          </p:txBody>
        </p:sp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BDA7F940-9E17-3A97-0A1C-299F70529330}"/>
                </a:ext>
              </a:extLst>
            </p:cNvPr>
            <p:cNvPicPr/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500235" y="5486400"/>
              <a:ext cx="2381250" cy="1143000"/>
            </a:xfrm>
            <a:prstGeom prst="rect">
              <a:avLst/>
            </a:prstGeom>
          </p:spPr>
        </p:pic>
        <p:pic>
          <p:nvPicPr>
            <p:cNvPr id="10" name="Graphique 9">
              <a:extLst>
                <a:ext uri="{FF2B5EF4-FFF2-40B4-BE49-F238E27FC236}">
                  <a16:creationId xmlns:a16="http://schemas.microsoft.com/office/drawing/2014/main" id="{EC48C1CE-2959-B304-29B5-897F2F9484CF}"/>
                </a:ext>
              </a:extLst>
            </p:cNvPr>
            <p:cNvPicPr/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30505" y="5486400"/>
              <a:ext cx="2381250" cy="1143000"/>
            </a:xfrm>
            <a:prstGeom prst="rect">
              <a:avLst/>
            </a:prstGeom>
          </p:spPr>
        </p:pic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BDEE4287-C668-7CB9-A820-224B6557902E}"/>
                </a:ext>
              </a:extLst>
            </p:cNvPr>
            <p:cNvGrpSpPr/>
            <p:nvPr/>
          </p:nvGrpSpPr>
          <p:grpSpPr>
            <a:xfrm>
              <a:off x="230506" y="228600"/>
              <a:ext cx="3529964" cy="600769"/>
              <a:chOff x="230506" y="228600"/>
              <a:chExt cx="3529964" cy="600769"/>
            </a:xfrm>
          </p:grpSpPr>
          <p:sp>
            <p:nvSpPr>
              <p:cNvPr id="12" name="Forme libre : forme 11">
                <a:extLst>
                  <a:ext uri="{FF2B5EF4-FFF2-40B4-BE49-F238E27FC236}">
                    <a16:creationId xmlns:a16="http://schemas.microsoft.com/office/drawing/2014/main" id="{D8AF0B69-67A9-B9D3-92FA-1FD67BE01B36}"/>
                  </a:ext>
                </a:extLst>
              </p:cNvPr>
              <p:cNvSpPr/>
              <p:nvPr/>
            </p:nvSpPr>
            <p:spPr>
              <a:xfrm>
                <a:off x="230506" y="228601"/>
                <a:ext cx="3298216" cy="600768"/>
              </a:xfrm>
              <a:custGeom>
                <a:avLst/>
                <a:gdLst>
                  <a:gd name="connsiteX0" fmla="*/ 0 w 3298216"/>
                  <a:gd name="connsiteY0" fmla="*/ 0 h 600768"/>
                  <a:gd name="connsiteX1" fmla="*/ 3298217 w 3298216"/>
                  <a:gd name="connsiteY1" fmla="*/ 0 h 600768"/>
                  <a:gd name="connsiteX2" fmla="*/ 3298217 w 3298216"/>
                  <a:gd name="connsiteY2" fmla="*/ 600768 h 600768"/>
                  <a:gd name="connsiteX3" fmla="*/ 0 w 3298216"/>
                  <a:gd name="connsiteY3" fmla="*/ 600768 h 60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98216" h="600768">
                    <a:moveTo>
                      <a:pt x="0" y="0"/>
                    </a:moveTo>
                    <a:lnTo>
                      <a:pt x="3298217" y="0"/>
                    </a:lnTo>
                    <a:lnTo>
                      <a:pt x="3298217" y="600768"/>
                    </a:lnTo>
                    <a:lnTo>
                      <a:pt x="0" y="600768"/>
                    </a:lnTo>
                    <a:close/>
                  </a:path>
                </a:pathLst>
              </a:custGeom>
              <a:noFill/>
              <a:ln w="150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3" name="Forme libre : forme 12">
                <a:extLst>
                  <a:ext uri="{FF2B5EF4-FFF2-40B4-BE49-F238E27FC236}">
                    <a16:creationId xmlns:a16="http://schemas.microsoft.com/office/drawing/2014/main" id="{726A9BCC-5162-A77D-E7C9-EDBDA0630353}"/>
                  </a:ext>
                </a:extLst>
              </p:cNvPr>
              <p:cNvSpPr/>
              <p:nvPr/>
            </p:nvSpPr>
            <p:spPr>
              <a:xfrm>
                <a:off x="230506" y="228601"/>
                <a:ext cx="600768" cy="600768"/>
              </a:xfrm>
              <a:custGeom>
                <a:avLst/>
                <a:gdLst>
                  <a:gd name="connsiteX0" fmla="*/ 600768 w 600768"/>
                  <a:gd name="connsiteY0" fmla="*/ 60077 h 600768"/>
                  <a:gd name="connsiteX1" fmla="*/ 540691 w 600768"/>
                  <a:gd name="connsiteY1" fmla="*/ 0 h 600768"/>
                  <a:gd name="connsiteX2" fmla="*/ 60077 w 600768"/>
                  <a:gd name="connsiteY2" fmla="*/ 0 h 600768"/>
                  <a:gd name="connsiteX3" fmla="*/ 0 w 600768"/>
                  <a:gd name="connsiteY3" fmla="*/ 60077 h 600768"/>
                  <a:gd name="connsiteX4" fmla="*/ 0 w 600768"/>
                  <a:gd name="connsiteY4" fmla="*/ 540691 h 600768"/>
                  <a:gd name="connsiteX5" fmla="*/ 60077 w 600768"/>
                  <a:gd name="connsiteY5" fmla="*/ 600768 h 600768"/>
                  <a:gd name="connsiteX6" fmla="*/ 540691 w 600768"/>
                  <a:gd name="connsiteY6" fmla="*/ 600768 h 600768"/>
                  <a:gd name="connsiteX7" fmla="*/ 600768 w 600768"/>
                  <a:gd name="connsiteY7" fmla="*/ 540691 h 600768"/>
                  <a:gd name="connsiteX8" fmla="*/ 600768 w 600768"/>
                  <a:gd name="connsiteY8" fmla="*/ 60077 h 60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0768" h="600768">
                    <a:moveTo>
                      <a:pt x="600768" y="60077"/>
                    </a:moveTo>
                    <a:cubicBezTo>
                      <a:pt x="600768" y="26914"/>
                      <a:pt x="573854" y="0"/>
                      <a:pt x="540691" y="0"/>
                    </a:cubicBezTo>
                    <a:lnTo>
                      <a:pt x="60077" y="0"/>
                    </a:lnTo>
                    <a:cubicBezTo>
                      <a:pt x="26914" y="0"/>
                      <a:pt x="0" y="26914"/>
                      <a:pt x="0" y="60077"/>
                    </a:cubicBezTo>
                    <a:lnTo>
                      <a:pt x="0" y="540691"/>
                    </a:lnTo>
                    <a:cubicBezTo>
                      <a:pt x="0" y="573854"/>
                      <a:pt x="26914" y="600768"/>
                      <a:pt x="60077" y="600768"/>
                    </a:cubicBezTo>
                    <a:lnTo>
                      <a:pt x="540691" y="600768"/>
                    </a:lnTo>
                    <a:cubicBezTo>
                      <a:pt x="573854" y="600768"/>
                      <a:pt x="600768" y="573854"/>
                      <a:pt x="600768" y="540691"/>
                    </a:cubicBezTo>
                    <a:lnTo>
                      <a:pt x="600768" y="60077"/>
                    </a:lnTo>
                    <a:close/>
                  </a:path>
                </a:pathLst>
              </a:custGeom>
              <a:solidFill>
                <a:srgbClr val="D61451"/>
              </a:solidFill>
              <a:ln w="150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4" name="Forme libre : forme 13">
                <a:extLst>
                  <a:ext uri="{FF2B5EF4-FFF2-40B4-BE49-F238E27FC236}">
                    <a16:creationId xmlns:a16="http://schemas.microsoft.com/office/drawing/2014/main" id="{6582547A-E961-25AA-704C-23CDBA9A8AAF}"/>
                  </a:ext>
                </a:extLst>
              </p:cNvPr>
              <p:cNvSpPr/>
              <p:nvPr/>
            </p:nvSpPr>
            <p:spPr>
              <a:xfrm>
                <a:off x="319261" y="306419"/>
                <a:ext cx="423261" cy="445125"/>
              </a:xfrm>
              <a:custGeom>
                <a:avLst/>
                <a:gdLst>
                  <a:gd name="connsiteX0" fmla="*/ 363773 w 423261"/>
                  <a:gd name="connsiteY0" fmla="*/ 56 h 445125"/>
                  <a:gd name="connsiteX1" fmla="*/ 279440 w 423261"/>
                  <a:gd name="connsiteY1" fmla="*/ 45113 h 445125"/>
                  <a:gd name="connsiteX2" fmla="*/ 227864 w 423261"/>
                  <a:gd name="connsiteY2" fmla="*/ 140035 h 445125"/>
                  <a:gd name="connsiteX3" fmla="*/ 158265 w 423261"/>
                  <a:gd name="connsiteY3" fmla="*/ 91733 h 445125"/>
                  <a:gd name="connsiteX4" fmla="*/ 81142 w 423261"/>
                  <a:gd name="connsiteY4" fmla="*/ 105806 h 445125"/>
                  <a:gd name="connsiteX5" fmla="*/ 57546 w 423261"/>
                  <a:gd name="connsiteY5" fmla="*/ 140200 h 445125"/>
                  <a:gd name="connsiteX6" fmla="*/ 77222 w 423261"/>
                  <a:gd name="connsiteY6" fmla="*/ 211481 h 445125"/>
                  <a:gd name="connsiteX7" fmla="*/ 97452 w 423261"/>
                  <a:gd name="connsiteY7" fmla="*/ 233139 h 445125"/>
                  <a:gd name="connsiteX8" fmla="*/ 106734 w 423261"/>
                  <a:gd name="connsiteY8" fmla="*/ 264349 h 445125"/>
                  <a:gd name="connsiteX9" fmla="*/ 59274 w 423261"/>
                  <a:gd name="connsiteY9" fmla="*/ 286247 h 445125"/>
                  <a:gd name="connsiteX10" fmla="*/ 39088 w 423261"/>
                  <a:gd name="connsiteY10" fmla="*/ 266211 h 445125"/>
                  <a:gd name="connsiteX11" fmla="*/ 44855 w 423261"/>
                  <a:gd name="connsiteY11" fmla="*/ 255532 h 445125"/>
                  <a:gd name="connsiteX12" fmla="*/ 47423 w 423261"/>
                  <a:gd name="connsiteY12" fmla="*/ 248849 h 445125"/>
                  <a:gd name="connsiteX13" fmla="*/ 32344 w 423261"/>
                  <a:gd name="connsiteY13" fmla="*/ 215326 h 445125"/>
                  <a:gd name="connsiteX14" fmla="*/ 1525 w 423261"/>
                  <a:gd name="connsiteY14" fmla="*/ 230901 h 445125"/>
                  <a:gd name="connsiteX15" fmla="*/ 52470 w 423261"/>
                  <a:gd name="connsiteY15" fmla="*/ 298037 h 445125"/>
                  <a:gd name="connsiteX16" fmla="*/ 162410 w 423261"/>
                  <a:gd name="connsiteY16" fmla="*/ 245079 h 445125"/>
                  <a:gd name="connsiteX17" fmla="*/ 134835 w 423261"/>
                  <a:gd name="connsiteY17" fmla="*/ 177943 h 445125"/>
                  <a:gd name="connsiteX18" fmla="*/ 118059 w 423261"/>
                  <a:gd name="connsiteY18" fmla="*/ 159395 h 445125"/>
                  <a:gd name="connsiteX19" fmla="*/ 114935 w 423261"/>
                  <a:gd name="connsiteY19" fmla="*/ 118662 h 445125"/>
                  <a:gd name="connsiteX20" fmla="*/ 157139 w 423261"/>
                  <a:gd name="connsiteY20" fmla="*/ 108299 h 445125"/>
                  <a:gd name="connsiteX21" fmla="*/ 223253 w 423261"/>
                  <a:gd name="connsiteY21" fmla="*/ 154348 h 445125"/>
                  <a:gd name="connsiteX22" fmla="*/ 202437 w 423261"/>
                  <a:gd name="connsiteY22" fmla="*/ 242691 h 445125"/>
                  <a:gd name="connsiteX23" fmla="*/ 199072 w 423261"/>
                  <a:gd name="connsiteY23" fmla="*/ 263117 h 445125"/>
                  <a:gd name="connsiteX24" fmla="*/ 138905 w 423261"/>
                  <a:gd name="connsiteY24" fmla="*/ 420128 h 445125"/>
                  <a:gd name="connsiteX25" fmla="*/ 109498 w 423261"/>
                  <a:gd name="connsiteY25" fmla="*/ 432023 h 445125"/>
                  <a:gd name="connsiteX26" fmla="*/ 99780 w 423261"/>
                  <a:gd name="connsiteY26" fmla="*/ 425054 h 445125"/>
                  <a:gd name="connsiteX27" fmla="*/ 106749 w 423261"/>
                  <a:gd name="connsiteY27" fmla="*/ 415367 h 445125"/>
                  <a:gd name="connsiteX28" fmla="*/ 117007 w 423261"/>
                  <a:gd name="connsiteY28" fmla="*/ 396848 h 445125"/>
                  <a:gd name="connsiteX29" fmla="*/ 87014 w 423261"/>
                  <a:gd name="connsiteY29" fmla="*/ 370219 h 445125"/>
                  <a:gd name="connsiteX30" fmla="*/ 54768 w 423261"/>
                  <a:gd name="connsiteY30" fmla="*/ 405484 h 445125"/>
                  <a:gd name="connsiteX31" fmla="*/ 109933 w 423261"/>
                  <a:gd name="connsiteY31" fmla="*/ 445075 h 445125"/>
                  <a:gd name="connsiteX32" fmla="*/ 204900 w 423261"/>
                  <a:gd name="connsiteY32" fmla="*/ 391666 h 445125"/>
                  <a:gd name="connsiteX33" fmla="*/ 271615 w 423261"/>
                  <a:gd name="connsiteY33" fmla="*/ 235166 h 445125"/>
                  <a:gd name="connsiteX34" fmla="*/ 282128 w 423261"/>
                  <a:gd name="connsiteY34" fmla="*/ 177102 h 445125"/>
                  <a:gd name="connsiteX35" fmla="*/ 301008 w 423261"/>
                  <a:gd name="connsiteY35" fmla="*/ 178454 h 445125"/>
                  <a:gd name="connsiteX36" fmla="*/ 385085 w 423261"/>
                  <a:gd name="connsiteY36" fmla="*/ 129732 h 445125"/>
                  <a:gd name="connsiteX37" fmla="*/ 364659 w 423261"/>
                  <a:gd name="connsiteY37" fmla="*/ 104800 h 445125"/>
                  <a:gd name="connsiteX38" fmla="*/ 342596 w 423261"/>
                  <a:gd name="connsiteY38" fmla="*/ 122733 h 445125"/>
                  <a:gd name="connsiteX39" fmla="*/ 344473 w 423261"/>
                  <a:gd name="connsiteY39" fmla="*/ 155324 h 445125"/>
                  <a:gd name="connsiteX40" fmla="*/ 284577 w 423261"/>
                  <a:gd name="connsiteY40" fmla="*/ 163570 h 445125"/>
                  <a:gd name="connsiteX41" fmla="*/ 289743 w 423261"/>
                  <a:gd name="connsiteY41" fmla="*/ 134988 h 445125"/>
                  <a:gd name="connsiteX42" fmla="*/ 362706 w 423261"/>
                  <a:gd name="connsiteY42" fmla="*/ 12492 h 445125"/>
                  <a:gd name="connsiteX43" fmla="*/ 379768 w 423261"/>
                  <a:gd name="connsiteY43" fmla="*/ 21353 h 445125"/>
                  <a:gd name="connsiteX44" fmla="*/ 375743 w 423261"/>
                  <a:gd name="connsiteY44" fmla="*/ 31656 h 445125"/>
                  <a:gd name="connsiteX45" fmla="*/ 371132 w 423261"/>
                  <a:gd name="connsiteY45" fmla="*/ 46360 h 445125"/>
                  <a:gd name="connsiteX46" fmla="*/ 397356 w 423261"/>
                  <a:gd name="connsiteY46" fmla="*/ 68754 h 445125"/>
                  <a:gd name="connsiteX47" fmla="*/ 423249 w 423261"/>
                  <a:gd name="connsiteY47" fmla="*/ 38054 h 445125"/>
                  <a:gd name="connsiteX48" fmla="*/ 363773 w 423261"/>
                  <a:gd name="connsiteY48" fmla="*/ 56 h 445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423261" h="445125">
                    <a:moveTo>
                      <a:pt x="363773" y="56"/>
                    </a:moveTo>
                    <a:cubicBezTo>
                      <a:pt x="330340" y="1197"/>
                      <a:pt x="301158" y="19656"/>
                      <a:pt x="279440" y="45113"/>
                    </a:cubicBezTo>
                    <a:cubicBezTo>
                      <a:pt x="255394" y="73064"/>
                      <a:pt x="239399" y="106197"/>
                      <a:pt x="227864" y="140035"/>
                    </a:cubicBezTo>
                    <a:cubicBezTo>
                      <a:pt x="207243" y="123123"/>
                      <a:pt x="191367" y="101255"/>
                      <a:pt x="158265" y="91733"/>
                    </a:cubicBezTo>
                    <a:cubicBezTo>
                      <a:pt x="132687" y="84374"/>
                      <a:pt x="105848" y="87407"/>
                      <a:pt x="81142" y="105806"/>
                    </a:cubicBezTo>
                    <a:cubicBezTo>
                      <a:pt x="69427" y="114547"/>
                      <a:pt x="61376" y="127734"/>
                      <a:pt x="57546" y="140200"/>
                    </a:cubicBezTo>
                    <a:cubicBezTo>
                      <a:pt x="47619" y="172446"/>
                      <a:pt x="67970" y="201178"/>
                      <a:pt x="77222" y="211481"/>
                    </a:cubicBezTo>
                    <a:lnTo>
                      <a:pt x="97452" y="233139"/>
                    </a:lnTo>
                    <a:cubicBezTo>
                      <a:pt x="101613" y="237389"/>
                      <a:pt x="111661" y="248473"/>
                      <a:pt x="106734" y="264349"/>
                    </a:cubicBezTo>
                    <a:cubicBezTo>
                      <a:pt x="101447" y="281636"/>
                      <a:pt x="80631" y="292795"/>
                      <a:pt x="59274" y="286247"/>
                    </a:cubicBezTo>
                    <a:cubicBezTo>
                      <a:pt x="49721" y="283318"/>
                      <a:pt x="36009" y="276214"/>
                      <a:pt x="39088" y="266211"/>
                    </a:cubicBezTo>
                    <a:cubicBezTo>
                      <a:pt x="40349" y="262111"/>
                      <a:pt x="43278" y="259032"/>
                      <a:pt x="44855" y="255532"/>
                    </a:cubicBezTo>
                    <a:cubicBezTo>
                      <a:pt x="46297" y="252468"/>
                      <a:pt x="46988" y="250201"/>
                      <a:pt x="47423" y="248849"/>
                    </a:cubicBezTo>
                    <a:cubicBezTo>
                      <a:pt x="51328" y="236113"/>
                      <a:pt x="45982" y="219546"/>
                      <a:pt x="32344" y="215326"/>
                    </a:cubicBezTo>
                    <a:cubicBezTo>
                      <a:pt x="19608" y="211421"/>
                      <a:pt x="6586" y="214515"/>
                      <a:pt x="1525" y="230901"/>
                    </a:cubicBezTo>
                    <a:cubicBezTo>
                      <a:pt x="-4183" y="249525"/>
                      <a:pt x="4724" y="283318"/>
                      <a:pt x="52470" y="298037"/>
                    </a:cubicBezTo>
                    <a:cubicBezTo>
                      <a:pt x="108401" y="315249"/>
                      <a:pt x="155712" y="284775"/>
                      <a:pt x="162410" y="245079"/>
                    </a:cubicBezTo>
                    <a:cubicBezTo>
                      <a:pt x="166646" y="220207"/>
                      <a:pt x="155411" y="201704"/>
                      <a:pt x="134835" y="177943"/>
                    </a:cubicBezTo>
                    <a:lnTo>
                      <a:pt x="118059" y="159395"/>
                    </a:lnTo>
                    <a:cubicBezTo>
                      <a:pt x="107921" y="149242"/>
                      <a:pt x="104421" y="131954"/>
                      <a:pt x="114935" y="118662"/>
                    </a:cubicBezTo>
                    <a:cubicBezTo>
                      <a:pt x="123796" y="107443"/>
                      <a:pt x="136427" y="102667"/>
                      <a:pt x="157139" y="108299"/>
                    </a:cubicBezTo>
                    <a:cubicBezTo>
                      <a:pt x="187327" y="116485"/>
                      <a:pt x="200799" y="137436"/>
                      <a:pt x="223253" y="154348"/>
                    </a:cubicBezTo>
                    <a:cubicBezTo>
                      <a:pt x="214001" y="184777"/>
                      <a:pt x="207934" y="215326"/>
                      <a:pt x="202437" y="242691"/>
                    </a:cubicBezTo>
                    <a:lnTo>
                      <a:pt x="199072" y="263117"/>
                    </a:lnTo>
                    <a:cubicBezTo>
                      <a:pt x="183017" y="347330"/>
                      <a:pt x="170761" y="393574"/>
                      <a:pt x="138905" y="420128"/>
                    </a:cubicBezTo>
                    <a:cubicBezTo>
                      <a:pt x="132492" y="424694"/>
                      <a:pt x="123315" y="431542"/>
                      <a:pt x="109498" y="432023"/>
                    </a:cubicBezTo>
                    <a:cubicBezTo>
                      <a:pt x="102228" y="432248"/>
                      <a:pt x="99886" y="427247"/>
                      <a:pt x="99780" y="425054"/>
                    </a:cubicBezTo>
                    <a:cubicBezTo>
                      <a:pt x="99630" y="419993"/>
                      <a:pt x="103911" y="417650"/>
                      <a:pt x="106749" y="415367"/>
                    </a:cubicBezTo>
                    <a:cubicBezTo>
                      <a:pt x="111015" y="413039"/>
                      <a:pt x="117458" y="409194"/>
                      <a:pt x="117007" y="396848"/>
                    </a:cubicBezTo>
                    <a:cubicBezTo>
                      <a:pt x="116557" y="382279"/>
                      <a:pt x="104481" y="369633"/>
                      <a:pt x="87014" y="370219"/>
                    </a:cubicBezTo>
                    <a:cubicBezTo>
                      <a:pt x="73947" y="370670"/>
                      <a:pt x="54017" y="382940"/>
                      <a:pt x="54768" y="405484"/>
                    </a:cubicBezTo>
                    <a:cubicBezTo>
                      <a:pt x="55534" y="428764"/>
                      <a:pt x="77222" y="446186"/>
                      <a:pt x="109933" y="445075"/>
                    </a:cubicBezTo>
                    <a:cubicBezTo>
                      <a:pt x="127401" y="444489"/>
                      <a:pt x="166436" y="437385"/>
                      <a:pt x="204900" y="391666"/>
                    </a:cubicBezTo>
                    <a:cubicBezTo>
                      <a:pt x="249672" y="339249"/>
                      <a:pt x="262198" y="279173"/>
                      <a:pt x="271615" y="235166"/>
                    </a:cubicBezTo>
                    <a:lnTo>
                      <a:pt x="282128" y="177102"/>
                    </a:lnTo>
                    <a:cubicBezTo>
                      <a:pt x="287956" y="177808"/>
                      <a:pt x="294204" y="178289"/>
                      <a:pt x="301008" y="178454"/>
                    </a:cubicBezTo>
                    <a:cubicBezTo>
                      <a:pt x="356774" y="179625"/>
                      <a:pt x="384650" y="150758"/>
                      <a:pt x="385085" y="129732"/>
                    </a:cubicBezTo>
                    <a:cubicBezTo>
                      <a:pt x="385355" y="117025"/>
                      <a:pt x="376734" y="104499"/>
                      <a:pt x="364659" y="104800"/>
                    </a:cubicBezTo>
                    <a:cubicBezTo>
                      <a:pt x="356038" y="105040"/>
                      <a:pt x="345194" y="110807"/>
                      <a:pt x="342596" y="122733"/>
                    </a:cubicBezTo>
                    <a:cubicBezTo>
                      <a:pt x="340043" y="134448"/>
                      <a:pt x="360318" y="145021"/>
                      <a:pt x="344473" y="155324"/>
                    </a:cubicBezTo>
                    <a:cubicBezTo>
                      <a:pt x="333209" y="162594"/>
                      <a:pt x="313008" y="167730"/>
                      <a:pt x="284577" y="163570"/>
                    </a:cubicBezTo>
                    <a:lnTo>
                      <a:pt x="289743" y="134988"/>
                    </a:lnTo>
                    <a:cubicBezTo>
                      <a:pt x="300287" y="80769"/>
                      <a:pt x="313323" y="14114"/>
                      <a:pt x="362706" y="12492"/>
                    </a:cubicBezTo>
                    <a:cubicBezTo>
                      <a:pt x="366311" y="12327"/>
                      <a:pt x="379468" y="12642"/>
                      <a:pt x="379768" y="21353"/>
                    </a:cubicBezTo>
                    <a:cubicBezTo>
                      <a:pt x="379858" y="24252"/>
                      <a:pt x="379137" y="25018"/>
                      <a:pt x="375743" y="31656"/>
                    </a:cubicBezTo>
                    <a:cubicBezTo>
                      <a:pt x="372259" y="36853"/>
                      <a:pt x="370952" y="41284"/>
                      <a:pt x="371132" y="46360"/>
                    </a:cubicBezTo>
                    <a:cubicBezTo>
                      <a:pt x="371598" y="60178"/>
                      <a:pt x="382126" y="69294"/>
                      <a:pt x="397356" y="68754"/>
                    </a:cubicBezTo>
                    <a:cubicBezTo>
                      <a:pt x="417722" y="68078"/>
                      <a:pt x="423579" y="48252"/>
                      <a:pt x="423249" y="38054"/>
                    </a:cubicBezTo>
                    <a:cubicBezTo>
                      <a:pt x="422408" y="14099"/>
                      <a:pt x="397161" y="-1041"/>
                      <a:pt x="363773" y="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0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C78B4E2E-E515-8432-0076-5ECAA7302B09}"/>
                  </a:ext>
                </a:extLst>
              </p:cNvPr>
              <p:cNvSpPr txBox="1"/>
              <p:nvPr/>
            </p:nvSpPr>
            <p:spPr>
              <a:xfrm>
                <a:off x="831274" y="228600"/>
                <a:ext cx="292919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b="1">
                    <a:solidFill>
                      <a:srgbClr val="D6145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SymfonyLive Paris 2024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52240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pwa-demo.spomky-labs.com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wabuilder.com/" TargetMode="External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224EB8-16F7-2CF0-0CBB-83944429C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37318"/>
            <a:ext cx="9144000" cy="2583363"/>
          </a:xfrm>
        </p:spPr>
        <p:txBody>
          <a:bodyPr/>
          <a:lstStyle/>
          <a:p>
            <a:r>
              <a:rPr lang="fr-FR" err="1"/>
              <a:t>From</a:t>
            </a:r>
            <a:r>
              <a:rPr lang="fr-FR"/>
              <a:t> a </a:t>
            </a:r>
            <a:r>
              <a:rPr lang="fr-FR" b="1"/>
              <a:t>Web App</a:t>
            </a:r>
            <a:br>
              <a:rPr lang="fr-FR"/>
            </a:br>
            <a:r>
              <a:rPr lang="fr-FR"/>
              <a:t>to a </a:t>
            </a:r>
            <a:r>
              <a:rPr lang="fr-FR" b="1">
                <a:solidFill>
                  <a:srgbClr val="7956EC"/>
                </a:solidFill>
              </a:rPr>
              <a:t>Progressive</a:t>
            </a:r>
            <a:r>
              <a:rPr lang="fr-FR" b="1"/>
              <a:t> Web App</a:t>
            </a:r>
          </a:p>
        </p:txBody>
      </p:sp>
    </p:spTree>
    <p:extLst>
      <p:ext uri="{BB962C8B-B14F-4D97-AF65-F5344CB8AC3E}">
        <p14:creationId xmlns:p14="http://schemas.microsoft.com/office/powerpoint/2010/main" val="1837988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bâtiment&#10;&#10;Description générée automatiquement">
            <a:extLst>
              <a:ext uri="{FF2B5EF4-FFF2-40B4-BE49-F238E27FC236}">
                <a16:creationId xmlns:a16="http://schemas.microsoft.com/office/drawing/2014/main" id="{50151D0B-DED2-A185-863F-C1AAD4274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079" y="0"/>
            <a:ext cx="8560921" cy="5324475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2F3A3DEF-165D-BFDB-CD71-25F3B4514126}"/>
              </a:ext>
            </a:extLst>
          </p:cNvPr>
          <p:cNvSpPr/>
          <p:nvPr/>
        </p:nvSpPr>
        <p:spPr>
          <a:xfrm>
            <a:off x="6705719" y="5086937"/>
            <a:ext cx="153234" cy="142288"/>
          </a:xfrm>
          <a:prstGeom prst="ellipse">
            <a:avLst/>
          </a:prstGeom>
          <a:noFill/>
          <a:ln w="76200">
            <a:solidFill>
              <a:srgbClr val="D614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3B1DE8D5-A920-543E-7B8B-EEA27F991C62}"/>
              </a:ext>
            </a:extLst>
          </p:cNvPr>
          <p:cNvCxnSpPr>
            <a:cxnSpLocks/>
          </p:cNvCxnSpPr>
          <p:nvPr/>
        </p:nvCxnSpPr>
        <p:spPr>
          <a:xfrm>
            <a:off x="3090922" y="2765907"/>
            <a:ext cx="3614797" cy="2368068"/>
          </a:xfrm>
          <a:prstGeom prst="line">
            <a:avLst/>
          </a:prstGeom>
          <a:ln w="76200">
            <a:solidFill>
              <a:srgbClr val="D6145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3">
            <a:extLst>
              <a:ext uri="{FF2B5EF4-FFF2-40B4-BE49-F238E27FC236}">
                <a16:creationId xmlns:a16="http://schemas.microsoft.com/office/drawing/2014/main" id="{7F34AB20-D5F4-E1CC-35D4-54FEADB8507B}"/>
              </a:ext>
            </a:extLst>
          </p:cNvPr>
          <p:cNvSpPr txBox="1"/>
          <p:nvPr/>
        </p:nvSpPr>
        <p:spPr>
          <a:xfrm>
            <a:off x="-253797" y="2058021"/>
            <a:ext cx="3614797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4000" b="1">
                <a:solidFill>
                  <a:srgbClr val="D61451"/>
                </a:solidFill>
              </a:rPr>
              <a:t>WE ARE HERE</a:t>
            </a:r>
          </a:p>
        </p:txBody>
      </p:sp>
    </p:spTree>
    <p:extLst>
      <p:ext uri="{BB962C8B-B14F-4D97-AF65-F5344CB8AC3E}">
        <p14:creationId xmlns:p14="http://schemas.microsoft.com/office/powerpoint/2010/main" val="861582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30418F7D-E75B-4652-4B71-5F6A21C54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7999" y="2867770"/>
            <a:ext cx="6984999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endParaRPr lang="fr-FR" altLang="fr-FR" sz="3200">
              <a:latin typeface="Arial"/>
              <a:cs typeface="Arial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tabLst/>
            </a:pPr>
            <a:r>
              <a:rPr lang="fr-FR" altLang="fr-FR" sz="3200">
                <a:latin typeface="Arial" panose="020B0604020202020204" pitchFamily="34" charset="0"/>
              </a:rPr>
              <a:t>No cellular network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tabLst/>
            </a:pPr>
            <a:r>
              <a:rPr lang="fr-FR" altLang="fr-FR" sz="3200">
                <a:latin typeface="Arial" panose="020B0604020202020204" pitchFamily="34" charset="0"/>
              </a:rPr>
              <a:t>No </a:t>
            </a:r>
            <a:r>
              <a:rPr lang="fr-FR" altLang="fr-FR" sz="3200" err="1">
                <a:latin typeface="Arial" panose="020B0604020202020204" pitchFamily="34" charset="0"/>
              </a:rPr>
              <a:t>WiFi</a:t>
            </a:r>
            <a:endParaRPr lang="fr-FR" altLang="fr-FR" sz="3200"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tabLst/>
            </a:pPr>
            <a:r>
              <a:rPr lang="fr-FR" altLang="fr-FR" sz="3200">
                <a:latin typeface="Arial"/>
                <a:cs typeface="Arial"/>
              </a:rPr>
              <a:t>No web server on the </a:t>
            </a:r>
            <a:r>
              <a:rPr lang="fr-FR" altLang="fr-FR" sz="3200" err="1">
                <a:latin typeface="Arial"/>
                <a:cs typeface="Arial"/>
              </a:rPr>
              <a:t>devices</a:t>
            </a:r>
            <a:endParaRPr lang="fr-FR" altLang="fr-FR" sz="3200">
              <a:latin typeface="Arial"/>
              <a:cs typeface="Arial"/>
            </a:endParaRPr>
          </a:p>
        </p:txBody>
      </p:sp>
      <p:pic>
        <p:nvPicPr>
          <p:cNvPr id="4" name="Image 3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EE24D966-FE11-9260-60EB-492225842D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0601" y="0"/>
            <a:ext cx="3581400" cy="548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988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6B6AC15-E1EA-3F18-6B5A-8D55F52E9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091" y="2958995"/>
            <a:ext cx="1079379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fr-FR" sz="4800" dirty="0">
                <a:latin typeface="Arial"/>
                <a:cs typeface="Arial"/>
              </a:rPr>
              <a:t>Web standards to the rescue</a:t>
            </a:r>
            <a:endParaRPr lang="en-US" altLang="fr-FR" sz="4800" b="1" dirty="0">
              <a:solidFill>
                <a:srgbClr val="12BBD7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229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8">
            <a:extLst>
              <a:ext uri="{FF2B5EF4-FFF2-40B4-BE49-F238E27FC236}">
                <a16:creationId xmlns:a16="http://schemas.microsoft.com/office/drawing/2014/main" id="{020B1F3E-ACAD-7E78-C87C-882273A77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923" y="1505592"/>
            <a:ext cx="5108154" cy="19234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1DCC82F-09CB-1513-5CC6-163D558A2769}"/>
              </a:ext>
            </a:extLst>
          </p:cNvPr>
          <p:cNvSpPr txBox="1"/>
          <p:nvPr/>
        </p:nvSpPr>
        <p:spPr>
          <a:xfrm>
            <a:off x="2640085" y="3745735"/>
            <a:ext cx="69118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 b="1">
                <a:solidFill>
                  <a:srgbClr val="7956EC"/>
                </a:solidFill>
              </a:rPr>
              <a:t>PROGRESSIVE</a:t>
            </a:r>
            <a:r>
              <a:rPr lang="fr-FR" sz="5400"/>
              <a:t> WEB APP</a:t>
            </a:r>
          </a:p>
        </p:txBody>
      </p:sp>
    </p:spTree>
    <p:extLst>
      <p:ext uri="{BB962C8B-B14F-4D97-AF65-F5344CB8AC3E}">
        <p14:creationId xmlns:p14="http://schemas.microsoft.com/office/powerpoint/2010/main" val="422067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6B6AC15-E1EA-3F18-6B5A-8D55F52E9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091" y="2958995"/>
            <a:ext cx="1079379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fr-FR" sz="4800">
                <a:latin typeface="Arial" panose="020B0604020202020204" pitchFamily="34" charset="0"/>
              </a:rPr>
              <a:t>What is a PWA?</a:t>
            </a:r>
            <a:endParaRPr lang="en-US" altLang="fr-FR" sz="4800" b="1">
              <a:solidFill>
                <a:srgbClr val="12BBD7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479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30418F7D-E75B-4652-4B71-5F6A21C54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504" y="2459504"/>
            <a:ext cx="1131889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fr-FR" sz="4000" b="1" dirty="0">
                <a:solidFill>
                  <a:srgbClr val="D61451"/>
                </a:solidFill>
                <a:latin typeface="Arial"/>
                <a:cs typeface="Arial"/>
              </a:rPr>
              <a:t>HTTPS</a:t>
            </a:r>
          </a:p>
          <a:p>
            <a:pPr marL="457200" indent="-457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fr-FR" sz="4000" b="1" dirty="0">
                <a:solidFill>
                  <a:srgbClr val="267BD9"/>
                </a:solidFill>
                <a:latin typeface="Arial"/>
                <a:cs typeface="Arial"/>
              </a:rPr>
              <a:t>Manifest</a:t>
            </a:r>
            <a:endParaRPr lang="en-US" altLang="fr-FR" sz="4000" b="1" dirty="0">
              <a:latin typeface="Arial"/>
              <a:cs typeface="Arial"/>
            </a:endParaRPr>
          </a:p>
          <a:p>
            <a:pPr marL="457200" marR="0" lvl="0" indent="-45720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fr-FR" sz="4000" b="1" dirty="0">
                <a:solidFill>
                  <a:srgbClr val="7956EC"/>
                </a:solidFill>
                <a:latin typeface="Arial"/>
                <a:cs typeface="Arial"/>
              </a:rPr>
              <a:t>Service Worker</a:t>
            </a:r>
            <a:endParaRPr lang="en-US" altLang="fr-FR" sz="4000" b="1" dirty="0">
              <a:latin typeface="Arial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C399C7-4BEE-AAF4-4E7D-47B3CCD528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503" y="1977583"/>
            <a:ext cx="1079379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fr-FR" sz="3200" err="1">
                <a:latin typeface="Arial" panose="020B0604020202020204" pitchFamily="34" charset="0"/>
              </a:rPr>
              <a:t>We</a:t>
            </a:r>
            <a:r>
              <a:rPr lang="fr-FR" altLang="fr-FR" sz="3200">
                <a:latin typeface="Arial" panose="020B0604020202020204" pitchFamily="34" charset="0"/>
              </a:rPr>
              <a:t> </a:t>
            </a:r>
            <a:r>
              <a:rPr lang="fr-FR" altLang="fr-FR" sz="3200" err="1">
                <a:latin typeface="Arial" panose="020B0604020202020204" pitchFamily="34" charset="0"/>
              </a:rPr>
              <a:t>need</a:t>
            </a:r>
            <a:r>
              <a:rPr lang="fr-FR" altLang="fr-FR" sz="3200">
                <a:latin typeface="Arial" panose="020B06040202020202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594479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08C69-433C-8680-0834-F6C41D65D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BC63C2F-7C14-5CAA-86FA-AB7B456FC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MANIFEST FILE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086DF0D-8CCF-1F1C-1533-DFEF656ACC21}"/>
              </a:ext>
            </a:extLst>
          </p:cNvPr>
          <p:cNvSpPr txBox="1"/>
          <p:nvPr/>
        </p:nvSpPr>
        <p:spPr>
          <a:xfrm>
            <a:off x="967028" y="3323886"/>
            <a:ext cx="938545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rgbClr val="202122"/>
                </a:solidFill>
                <a:latin typeface="Arial"/>
                <a:cs typeface="Arial"/>
              </a:rPr>
              <a:t>Simple </a:t>
            </a:r>
            <a:r>
              <a:rPr lang="en-US" sz="2800">
                <a:solidFill>
                  <a:srgbClr val="D61451"/>
                </a:solidFill>
                <a:latin typeface="Arial"/>
                <a:cs typeface="Arial"/>
              </a:rPr>
              <a:t>JSON file</a:t>
            </a:r>
            <a:r>
              <a:rPr lang="en-US" sz="2800">
                <a:solidFill>
                  <a:srgbClr val="202122"/>
                </a:solidFill>
                <a:latin typeface="Arial"/>
                <a:cs typeface="Arial"/>
              </a:rPr>
              <a:t> with application details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1407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19944-8877-A425-30B8-256C06144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EB10A4F2-338E-6D6D-245A-D0A578C9C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MANIFEST FILE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566AED6-93A2-8202-9253-33CE8D35E0BE}"/>
              </a:ext>
            </a:extLst>
          </p:cNvPr>
          <p:cNvSpPr txBox="1"/>
          <p:nvPr/>
        </p:nvSpPr>
        <p:spPr>
          <a:xfrm>
            <a:off x="967028" y="1654743"/>
            <a:ext cx="9385453" cy="33855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0" i="0">
                <a:solidFill>
                  <a:srgbClr val="202122"/>
                </a:solidFill>
                <a:effectLst/>
                <a:latin typeface="Arial"/>
                <a:cs typeface="Arial"/>
              </a:rPr>
              <a:t>Information and links to assets</a:t>
            </a:r>
          </a:p>
          <a:p>
            <a:endParaRPr lang="en-US">
              <a:latin typeface="Arial"/>
              <a:cs typeface="Arial"/>
            </a:endParaRPr>
          </a:p>
          <a:p>
            <a:pPr marL="457200" indent="-457200" algn="l">
              <a:buFont typeface="Arial" panose="020B0604020202020204" pitchFamily="34" charset="0"/>
              <a:buChar char="–"/>
            </a:pPr>
            <a:r>
              <a:rPr lang="en-US" sz="28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Name / Short name</a:t>
            </a:r>
          </a:p>
          <a:p>
            <a:pPr marL="457200" indent="-457200" algn="l">
              <a:buFont typeface="Arial" panose="020B0604020202020204" pitchFamily="34" charset="0"/>
              <a:buChar char="–"/>
            </a:pPr>
            <a:r>
              <a:rPr lang="en-US" sz="2800">
                <a:solidFill>
                  <a:srgbClr val="202122"/>
                </a:solidFill>
                <a:latin typeface="Arial"/>
                <a:cs typeface="Arial"/>
              </a:rPr>
              <a:t>Look and feel</a:t>
            </a:r>
            <a:endParaRPr lang="en-US"/>
          </a:p>
          <a:p>
            <a:pPr marL="457200" indent="-457200">
              <a:buFont typeface="Arial" panose="020B0604020202020204" pitchFamily="34" charset="0"/>
              <a:buChar char="–"/>
            </a:pPr>
            <a:r>
              <a:rPr lang="en-US" sz="2800" b="0" i="0">
                <a:solidFill>
                  <a:srgbClr val="202122"/>
                </a:solidFill>
                <a:effectLst/>
                <a:latin typeface="Arial"/>
                <a:cs typeface="Arial"/>
              </a:rPr>
              <a:t>Configuration data</a:t>
            </a:r>
            <a:endParaRPr lang="en-US">
              <a:latin typeface="Arial"/>
              <a:cs typeface="Arial"/>
            </a:endParaRPr>
          </a:p>
          <a:p>
            <a:pPr marL="457200" indent="-457200" algn="l">
              <a:buFont typeface="Arial" panose="020B0604020202020204" pitchFamily="34" charset="0"/>
              <a:buChar char="–"/>
            </a:pPr>
            <a:r>
              <a:rPr lang="en-US" sz="28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Icons or screenshots</a:t>
            </a:r>
          </a:p>
          <a:p>
            <a:pPr marL="457200" indent="-457200" algn="l">
              <a:buFont typeface="Arial" panose="020B0604020202020204" pitchFamily="34" charset="0"/>
              <a:buChar char="–"/>
            </a:pPr>
            <a:r>
              <a:rPr lang="en-US" sz="28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…</a:t>
            </a:r>
          </a:p>
          <a:p>
            <a:pPr algn="l"/>
            <a:endParaRPr lang="en-US" sz="2800" b="0" i="0">
              <a:solidFill>
                <a:srgbClr val="202122"/>
              </a:solidFill>
              <a:effectLst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7382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9880ED97-FA96-A905-0E1E-858A0233F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MANIFEST FILE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337F02E-ECC0-B92C-4ABB-4BA1F64959FF}"/>
              </a:ext>
            </a:extLst>
          </p:cNvPr>
          <p:cNvSpPr txBox="1"/>
          <p:nvPr/>
        </p:nvSpPr>
        <p:spPr>
          <a:xfrm>
            <a:off x="837259" y="1364074"/>
            <a:ext cx="10974681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solidFill>
                  <a:srgbClr val="009900"/>
                </a:solidFill>
                <a:latin typeface="Consolas"/>
              </a:rPr>
              <a:t>{</a:t>
            </a:r>
            <a:r>
              <a:rPr lang="fr-FR">
                <a:solidFill>
                  <a:srgbClr val="212529"/>
                </a:solidFill>
                <a:latin typeface="Consolas"/>
              </a:rPr>
              <a:t>​
    </a:t>
            </a:r>
            <a:r>
              <a:rPr lang="fr-FR">
                <a:solidFill>
                  <a:srgbClr val="3366CC"/>
                </a:solidFill>
                <a:latin typeface="Consolas"/>
              </a:rPr>
              <a:t>"</a:t>
            </a:r>
            <a:r>
              <a:rPr lang="fr-FR" err="1">
                <a:solidFill>
                  <a:srgbClr val="3366CC"/>
                </a:solidFill>
                <a:latin typeface="Consolas"/>
              </a:rPr>
              <a:t>name</a:t>
            </a:r>
            <a:r>
              <a:rPr lang="fr-FR">
                <a:solidFill>
                  <a:srgbClr val="3366CC"/>
                </a:solidFill>
                <a:latin typeface="Consolas"/>
              </a:rPr>
              <a:t>"</a:t>
            </a:r>
            <a:r>
              <a:rPr lang="fr-FR">
                <a:solidFill>
                  <a:srgbClr val="339933"/>
                </a:solidFill>
                <a:latin typeface="Consolas"/>
              </a:rPr>
              <a:t>:</a:t>
            </a:r>
            <a:r>
              <a:rPr lang="fr-FR">
                <a:solidFill>
                  <a:srgbClr val="212529"/>
                </a:solidFill>
                <a:latin typeface="Consolas"/>
              </a:rPr>
              <a:t> </a:t>
            </a:r>
            <a:r>
              <a:rPr lang="fr-FR">
                <a:solidFill>
                  <a:srgbClr val="3366CC"/>
                </a:solidFill>
                <a:latin typeface="Consolas"/>
              </a:rPr>
              <a:t>"</a:t>
            </a:r>
            <a:r>
              <a:rPr lang="fr-FR" err="1">
                <a:solidFill>
                  <a:srgbClr val="3366CC"/>
                </a:solidFill>
                <a:latin typeface="Consolas"/>
              </a:rPr>
              <a:t>My</a:t>
            </a:r>
            <a:r>
              <a:rPr lang="fr-FR">
                <a:solidFill>
                  <a:srgbClr val="3366CC"/>
                </a:solidFill>
                <a:latin typeface="Consolas"/>
              </a:rPr>
              <a:t> </a:t>
            </a:r>
            <a:r>
              <a:rPr lang="fr-FR" err="1">
                <a:solidFill>
                  <a:srgbClr val="3366CC"/>
                </a:solidFill>
                <a:latin typeface="Consolas"/>
              </a:rPr>
              <a:t>Awesome</a:t>
            </a:r>
            <a:r>
              <a:rPr lang="fr-FR">
                <a:solidFill>
                  <a:srgbClr val="3366CC"/>
                </a:solidFill>
                <a:latin typeface="Consolas"/>
              </a:rPr>
              <a:t> Web App"</a:t>
            </a:r>
            <a:r>
              <a:rPr lang="fr-FR">
                <a:solidFill>
                  <a:srgbClr val="339933"/>
                </a:solidFill>
                <a:latin typeface="Consolas"/>
              </a:rPr>
              <a:t>,</a:t>
            </a:r>
            <a:r>
              <a:rPr lang="fr-FR">
                <a:solidFill>
                  <a:srgbClr val="212529"/>
                </a:solidFill>
                <a:latin typeface="Consolas"/>
              </a:rPr>
              <a:t>​
    </a:t>
            </a:r>
            <a:r>
              <a:rPr lang="fr-FR">
                <a:solidFill>
                  <a:srgbClr val="3366CC"/>
                </a:solidFill>
                <a:latin typeface="Consolas"/>
              </a:rPr>
              <a:t>"</a:t>
            </a:r>
            <a:r>
              <a:rPr lang="fr-FR" err="1">
                <a:solidFill>
                  <a:srgbClr val="3366CC"/>
                </a:solidFill>
                <a:latin typeface="Consolas"/>
              </a:rPr>
              <a:t>short_name</a:t>
            </a:r>
            <a:r>
              <a:rPr lang="fr-FR">
                <a:solidFill>
                  <a:srgbClr val="3366CC"/>
                </a:solidFill>
                <a:latin typeface="Consolas"/>
              </a:rPr>
              <a:t>"</a:t>
            </a:r>
            <a:r>
              <a:rPr lang="fr-FR">
                <a:solidFill>
                  <a:srgbClr val="339933"/>
                </a:solidFill>
                <a:latin typeface="Consolas"/>
              </a:rPr>
              <a:t>:</a:t>
            </a:r>
            <a:r>
              <a:rPr lang="fr-FR">
                <a:solidFill>
                  <a:srgbClr val="212529"/>
                </a:solidFill>
                <a:latin typeface="Consolas"/>
              </a:rPr>
              <a:t> </a:t>
            </a:r>
            <a:r>
              <a:rPr lang="fr-FR">
                <a:solidFill>
                  <a:srgbClr val="3366CC"/>
                </a:solidFill>
                <a:latin typeface="Consolas"/>
              </a:rPr>
              <a:t>"</a:t>
            </a:r>
            <a:r>
              <a:rPr lang="fr-FR" err="1">
                <a:solidFill>
                  <a:srgbClr val="3366CC"/>
                </a:solidFill>
                <a:latin typeface="Consolas"/>
              </a:rPr>
              <a:t>awesome</a:t>
            </a:r>
            <a:r>
              <a:rPr lang="fr-FR">
                <a:solidFill>
                  <a:srgbClr val="3366CC"/>
                </a:solidFill>
                <a:latin typeface="Consolas"/>
              </a:rPr>
              <a:t>-app"</a:t>
            </a:r>
            <a:r>
              <a:rPr lang="fr-FR">
                <a:solidFill>
                  <a:srgbClr val="339933"/>
                </a:solidFill>
                <a:latin typeface="Consolas"/>
              </a:rPr>
              <a:t>,</a:t>
            </a:r>
            <a:r>
              <a:rPr lang="fr-FR">
                <a:solidFill>
                  <a:srgbClr val="212529"/>
                </a:solidFill>
                <a:latin typeface="Consolas"/>
              </a:rPr>
              <a:t>​
    </a:t>
            </a:r>
            <a:r>
              <a:rPr lang="fr-FR">
                <a:solidFill>
                  <a:srgbClr val="3366CC"/>
                </a:solidFill>
                <a:latin typeface="Consolas"/>
              </a:rPr>
              <a:t>"description"</a:t>
            </a:r>
            <a:r>
              <a:rPr lang="fr-FR">
                <a:solidFill>
                  <a:srgbClr val="339933"/>
                </a:solidFill>
                <a:latin typeface="Consolas"/>
              </a:rPr>
              <a:t>:</a:t>
            </a:r>
            <a:r>
              <a:rPr lang="fr-FR">
                <a:solidFill>
                  <a:srgbClr val="212529"/>
                </a:solidFill>
                <a:latin typeface="Consolas"/>
              </a:rPr>
              <a:t> </a:t>
            </a:r>
            <a:r>
              <a:rPr lang="fr-FR">
                <a:solidFill>
                  <a:srgbClr val="3366CC"/>
                </a:solidFill>
                <a:latin typeface="Consolas"/>
              </a:rPr>
              <a:t>"</a:t>
            </a:r>
            <a:r>
              <a:rPr lang="fr-FR" err="1">
                <a:solidFill>
                  <a:srgbClr val="3366CC"/>
                </a:solidFill>
                <a:latin typeface="Consolas"/>
              </a:rPr>
              <a:t>Awesome</a:t>
            </a:r>
            <a:r>
              <a:rPr lang="fr-FR">
                <a:solidFill>
                  <a:srgbClr val="3366CC"/>
                </a:solidFill>
                <a:latin typeface="Consolas"/>
              </a:rPr>
              <a:t> application </a:t>
            </a:r>
            <a:r>
              <a:rPr lang="fr-FR" err="1">
                <a:solidFill>
                  <a:srgbClr val="3366CC"/>
                </a:solidFill>
                <a:latin typeface="Consolas"/>
              </a:rPr>
              <a:t>that</a:t>
            </a:r>
            <a:r>
              <a:rPr lang="fr-FR">
                <a:solidFill>
                  <a:srgbClr val="3366CC"/>
                </a:solidFill>
                <a:latin typeface="Consolas"/>
              </a:rPr>
              <a:t> </a:t>
            </a:r>
            <a:r>
              <a:rPr lang="fr-FR" err="1">
                <a:solidFill>
                  <a:srgbClr val="3366CC"/>
                </a:solidFill>
                <a:latin typeface="Consolas"/>
              </a:rPr>
              <a:t>will</a:t>
            </a:r>
            <a:r>
              <a:rPr lang="fr-FR">
                <a:solidFill>
                  <a:srgbClr val="3366CC"/>
                </a:solidFill>
                <a:latin typeface="Consolas"/>
              </a:rPr>
              <a:t> help </a:t>
            </a:r>
            <a:r>
              <a:rPr lang="fr-FR" err="1">
                <a:solidFill>
                  <a:srgbClr val="3366CC"/>
                </a:solidFill>
                <a:latin typeface="Consolas"/>
              </a:rPr>
              <a:t>you</a:t>
            </a:r>
            <a:r>
              <a:rPr lang="fr-FR">
                <a:solidFill>
                  <a:srgbClr val="3366CC"/>
                </a:solidFill>
                <a:latin typeface="Consolas"/>
              </a:rPr>
              <a:t> </a:t>
            </a:r>
            <a:r>
              <a:rPr lang="fr-FR" err="1">
                <a:solidFill>
                  <a:srgbClr val="3366CC"/>
                </a:solidFill>
                <a:latin typeface="Consolas"/>
              </a:rPr>
              <a:t>achieve</a:t>
            </a:r>
            <a:r>
              <a:rPr lang="fr-FR">
                <a:solidFill>
                  <a:srgbClr val="3366CC"/>
                </a:solidFill>
                <a:latin typeface="Consolas"/>
              </a:rPr>
              <a:t> </a:t>
            </a:r>
            <a:r>
              <a:rPr lang="fr-FR" err="1">
                <a:solidFill>
                  <a:srgbClr val="3366CC"/>
                </a:solidFill>
                <a:latin typeface="Consolas"/>
              </a:rPr>
              <a:t>your</a:t>
            </a:r>
            <a:r>
              <a:rPr lang="fr-FR">
                <a:solidFill>
                  <a:srgbClr val="3366CC"/>
                </a:solidFill>
                <a:latin typeface="Consolas"/>
              </a:rPr>
              <a:t> </a:t>
            </a:r>
            <a:r>
              <a:rPr lang="fr-FR" err="1">
                <a:solidFill>
                  <a:srgbClr val="3366CC"/>
                </a:solidFill>
                <a:latin typeface="Consolas"/>
              </a:rPr>
              <a:t>dreams</a:t>
            </a:r>
            <a:r>
              <a:rPr lang="fr-FR">
                <a:solidFill>
                  <a:srgbClr val="3366CC"/>
                </a:solidFill>
                <a:latin typeface="Consolas"/>
              </a:rPr>
              <a:t>."</a:t>
            </a:r>
            <a:r>
              <a:rPr lang="fr-FR">
                <a:solidFill>
                  <a:srgbClr val="339933"/>
                </a:solidFill>
                <a:latin typeface="Consolas"/>
              </a:rPr>
              <a:t>,</a:t>
            </a:r>
            <a:r>
              <a:rPr lang="fr-FR">
                <a:solidFill>
                  <a:srgbClr val="212529"/>
                </a:solidFill>
                <a:latin typeface="Consolas"/>
              </a:rPr>
              <a:t>​
    </a:t>
            </a:r>
            <a:r>
              <a:rPr lang="fr-FR">
                <a:solidFill>
                  <a:srgbClr val="3366CC"/>
                </a:solidFill>
                <a:latin typeface="Consolas"/>
              </a:rPr>
              <a:t>"display"</a:t>
            </a:r>
            <a:r>
              <a:rPr lang="fr-FR">
                <a:solidFill>
                  <a:srgbClr val="339933"/>
                </a:solidFill>
                <a:latin typeface="Consolas"/>
              </a:rPr>
              <a:t>:</a:t>
            </a:r>
            <a:r>
              <a:rPr lang="fr-FR">
                <a:solidFill>
                  <a:srgbClr val="212529"/>
                </a:solidFill>
                <a:latin typeface="Consolas"/>
              </a:rPr>
              <a:t> </a:t>
            </a:r>
            <a:r>
              <a:rPr lang="fr-FR">
                <a:solidFill>
                  <a:srgbClr val="3366CC"/>
                </a:solidFill>
                <a:latin typeface="Consolas"/>
              </a:rPr>
              <a:t>"standalone"</a:t>
            </a:r>
            <a:r>
              <a:rPr lang="fr-FR">
                <a:solidFill>
                  <a:srgbClr val="339933"/>
                </a:solidFill>
                <a:latin typeface="Consolas"/>
              </a:rPr>
              <a:t>,</a:t>
            </a:r>
            <a:r>
              <a:rPr lang="fr-FR">
                <a:solidFill>
                  <a:srgbClr val="212529"/>
                </a:solidFill>
                <a:latin typeface="Consolas"/>
              </a:rPr>
              <a:t>​
    </a:t>
            </a:r>
            <a:r>
              <a:rPr lang="fr-FR">
                <a:solidFill>
                  <a:srgbClr val="3366CC"/>
                </a:solidFill>
                <a:latin typeface="Consolas"/>
              </a:rPr>
              <a:t>"</a:t>
            </a:r>
            <a:r>
              <a:rPr lang="fr-FR" err="1">
                <a:solidFill>
                  <a:srgbClr val="3366CC"/>
                </a:solidFill>
                <a:latin typeface="Consolas"/>
              </a:rPr>
              <a:t>icons</a:t>
            </a:r>
            <a:r>
              <a:rPr lang="fr-FR">
                <a:solidFill>
                  <a:srgbClr val="3366CC"/>
                </a:solidFill>
                <a:latin typeface="Consolas"/>
              </a:rPr>
              <a:t>"</a:t>
            </a:r>
            <a:r>
              <a:rPr lang="fr-FR">
                <a:solidFill>
                  <a:srgbClr val="339933"/>
                </a:solidFill>
                <a:latin typeface="Consolas"/>
              </a:rPr>
              <a:t>:</a:t>
            </a:r>
            <a:r>
              <a:rPr lang="fr-FR">
                <a:solidFill>
                  <a:srgbClr val="212529"/>
                </a:solidFill>
                <a:latin typeface="Consolas"/>
              </a:rPr>
              <a:t> </a:t>
            </a:r>
            <a:r>
              <a:rPr lang="fr-FR">
                <a:solidFill>
                  <a:srgbClr val="009900"/>
                </a:solidFill>
                <a:latin typeface="Consolas"/>
              </a:rPr>
              <a:t>[</a:t>
            </a:r>
            <a:r>
              <a:rPr lang="fr-FR">
                <a:solidFill>
                  <a:srgbClr val="212529"/>
                </a:solidFill>
                <a:latin typeface="Consolas"/>
              </a:rPr>
              <a:t>​
        </a:t>
            </a:r>
            <a:r>
              <a:rPr lang="fr-FR">
                <a:solidFill>
                  <a:srgbClr val="009900"/>
                </a:solidFill>
                <a:latin typeface="Consolas"/>
              </a:rPr>
              <a:t>{</a:t>
            </a:r>
            <a:r>
              <a:rPr lang="fr-FR">
                <a:solidFill>
                  <a:srgbClr val="212529"/>
                </a:solidFill>
                <a:latin typeface="Consolas"/>
              </a:rPr>
              <a:t>​
            </a:t>
            </a:r>
            <a:r>
              <a:rPr lang="fr-FR">
                <a:solidFill>
                  <a:srgbClr val="3366CC"/>
                </a:solidFill>
                <a:latin typeface="Consolas"/>
              </a:rPr>
              <a:t>"src"</a:t>
            </a:r>
            <a:r>
              <a:rPr lang="fr-FR">
                <a:solidFill>
                  <a:srgbClr val="339933"/>
                </a:solidFill>
                <a:latin typeface="Consolas"/>
              </a:rPr>
              <a:t>:</a:t>
            </a:r>
            <a:r>
              <a:rPr lang="fr-FR">
                <a:solidFill>
                  <a:srgbClr val="212529"/>
                </a:solidFill>
                <a:latin typeface="Consolas"/>
              </a:rPr>
              <a:t> </a:t>
            </a:r>
            <a:r>
              <a:rPr lang="fr-FR">
                <a:solidFill>
                  <a:srgbClr val="3366CC"/>
                </a:solidFill>
                <a:latin typeface="Consolas"/>
              </a:rPr>
              <a:t>"/</a:t>
            </a:r>
            <a:r>
              <a:rPr lang="fr-FR" err="1">
                <a:solidFill>
                  <a:srgbClr val="3366CC"/>
                </a:solidFill>
                <a:latin typeface="Consolas"/>
              </a:rPr>
              <a:t>icons</a:t>
            </a:r>
            <a:r>
              <a:rPr lang="fr-FR">
                <a:solidFill>
                  <a:srgbClr val="3366CC"/>
                </a:solidFill>
                <a:latin typeface="Consolas"/>
              </a:rPr>
              <a:t>/icon-48x48.png"</a:t>
            </a:r>
            <a:r>
              <a:rPr lang="fr-FR">
                <a:solidFill>
                  <a:srgbClr val="339933"/>
                </a:solidFill>
                <a:latin typeface="Consolas"/>
              </a:rPr>
              <a:t>,</a:t>
            </a:r>
            <a:r>
              <a:rPr lang="fr-FR">
                <a:solidFill>
                  <a:srgbClr val="212529"/>
                </a:solidFill>
                <a:latin typeface="Consolas"/>
              </a:rPr>
              <a:t>​
            </a:t>
            </a:r>
            <a:r>
              <a:rPr lang="fr-FR">
                <a:solidFill>
                  <a:srgbClr val="3366CC"/>
                </a:solidFill>
                <a:latin typeface="Consolas"/>
              </a:rPr>
              <a:t>"type"</a:t>
            </a:r>
            <a:r>
              <a:rPr lang="fr-FR">
                <a:solidFill>
                  <a:srgbClr val="339933"/>
                </a:solidFill>
                <a:latin typeface="Consolas"/>
              </a:rPr>
              <a:t>:</a:t>
            </a:r>
            <a:r>
              <a:rPr lang="fr-FR">
                <a:solidFill>
                  <a:srgbClr val="212529"/>
                </a:solidFill>
                <a:latin typeface="Consolas"/>
              </a:rPr>
              <a:t> </a:t>
            </a:r>
            <a:r>
              <a:rPr lang="fr-FR">
                <a:solidFill>
                  <a:srgbClr val="3366CC"/>
                </a:solidFill>
                <a:latin typeface="Consolas"/>
              </a:rPr>
              <a:t>"image/png"</a:t>
            </a:r>
            <a:r>
              <a:rPr lang="fr-FR">
                <a:solidFill>
                  <a:srgbClr val="339933"/>
                </a:solidFill>
                <a:latin typeface="Consolas"/>
              </a:rPr>
              <a:t>,</a:t>
            </a:r>
            <a:r>
              <a:rPr lang="fr-FR">
                <a:solidFill>
                  <a:srgbClr val="212529"/>
                </a:solidFill>
                <a:latin typeface="Consolas"/>
              </a:rPr>
              <a:t>​
            </a:t>
            </a:r>
            <a:r>
              <a:rPr lang="fr-FR">
                <a:solidFill>
                  <a:srgbClr val="3366CC"/>
                </a:solidFill>
                <a:latin typeface="Consolas"/>
              </a:rPr>
              <a:t>"sizes"</a:t>
            </a:r>
            <a:r>
              <a:rPr lang="fr-FR">
                <a:solidFill>
                  <a:srgbClr val="339933"/>
                </a:solidFill>
                <a:latin typeface="Consolas"/>
              </a:rPr>
              <a:t>:</a:t>
            </a:r>
            <a:r>
              <a:rPr lang="fr-FR">
                <a:solidFill>
                  <a:srgbClr val="212529"/>
                </a:solidFill>
                <a:latin typeface="Consolas"/>
              </a:rPr>
              <a:t> </a:t>
            </a:r>
            <a:r>
              <a:rPr lang="fr-FR">
                <a:solidFill>
                  <a:srgbClr val="3366CC"/>
                </a:solidFill>
                <a:latin typeface="Consolas"/>
              </a:rPr>
              <a:t>"48x48"</a:t>
            </a:r>
            <a:r>
              <a:rPr lang="fr-FR">
                <a:solidFill>
                  <a:srgbClr val="212529"/>
                </a:solidFill>
                <a:latin typeface="Consolas"/>
              </a:rPr>
              <a:t>​
        </a:t>
            </a:r>
            <a:r>
              <a:rPr lang="fr-FR">
                <a:solidFill>
                  <a:srgbClr val="009900"/>
                </a:solidFill>
                <a:latin typeface="Consolas"/>
              </a:rPr>
              <a:t>}</a:t>
            </a:r>
            <a:r>
              <a:rPr lang="fr-FR">
                <a:solidFill>
                  <a:srgbClr val="212529"/>
                </a:solidFill>
                <a:latin typeface="Consolas"/>
              </a:rPr>
              <a:t>​
    </a:t>
            </a:r>
            <a:r>
              <a:rPr lang="fr-FR">
                <a:solidFill>
                  <a:srgbClr val="009900"/>
                </a:solidFill>
                <a:latin typeface="Consolas"/>
              </a:rPr>
              <a:t>]</a:t>
            </a:r>
            <a:r>
              <a:rPr lang="fr-FR">
                <a:solidFill>
                  <a:srgbClr val="339933"/>
                </a:solidFill>
                <a:latin typeface="Consolas"/>
              </a:rPr>
              <a:t>,</a:t>
            </a:r>
            <a:r>
              <a:rPr lang="fr-FR">
                <a:solidFill>
                  <a:srgbClr val="212529"/>
                </a:solidFill>
                <a:latin typeface="Consolas"/>
              </a:rPr>
              <a:t>​
    </a:t>
            </a:r>
            <a:r>
              <a:rPr lang="fr-FR">
                <a:solidFill>
                  <a:srgbClr val="3366CC"/>
                </a:solidFill>
                <a:latin typeface="Consolas"/>
              </a:rPr>
              <a:t>"orientation"</a:t>
            </a:r>
            <a:r>
              <a:rPr lang="fr-FR">
                <a:solidFill>
                  <a:srgbClr val="339933"/>
                </a:solidFill>
                <a:latin typeface="Consolas"/>
              </a:rPr>
              <a:t>:</a:t>
            </a:r>
            <a:r>
              <a:rPr lang="fr-FR">
                <a:solidFill>
                  <a:srgbClr val="212529"/>
                </a:solidFill>
                <a:latin typeface="Consolas"/>
              </a:rPr>
              <a:t> </a:t>
            </a:r>
            <a:r>
              <a:rPr lang="fr-FR">
                <a:solidFill>
                  <a:srgbClr val="3366CC"/>
                </a:solidFill>
                <a:latin typeface="Consolas"/>
              </a:rPr>
              <a:t>"</a:t>
            </a:r>
            <a:r>
              <a:rPr lang="fr-FR" err="1">
                <a:solidFill>
                  <a:srgbClr val="3366CC"/>
                </a:solidFill>
                <a:latin typeface="Consolas"/>
              </a:rPr>
              <a:t>any</a:t>
            </a:r>
            <a:r>
              <a:rPr lang="fr-FR">
                <a:solidFill>
                  <a:srgbClr val="3366CC"/>
                </a:solidFill>
                <a:latin typeface="Consolas"/>
              </a:rPr>
              <a:t>"</a:t>
            </a:r>
            <a:r>
              <a:rPr lang="fr-FR">
                <a:solidFill>
                  <a:srgbClr val="212529"/>
                </a:solidFill>
                <a:latin typeface="Consolas"/>
              </a:rPr>
              <a:t>​
</a:t>
            </a:r>
            <a:r>
              <a:rPr lang="fr-FR">
                <a:solidFill>
                  <a:srgbClr val="009900"/>
                </a:solidFill>
                <a:latin typeface="Consolas"/>
              </a:rPr>
              <a:t>}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6664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A2E0E-4F2B-CAC6-C85A-F9556CB43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9096E583-3543-C60C-C154-BB252A8BD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MANIFEST FILE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63EA8E3-D967-A47C-DB01-7683A2FB5DB7}"/>
              </a:ext>
            </a:extLst>
          </p:cNvPr>
          <p:cNvSpPr txBox="1"/>
          <p:nvPr/>
        </p:nvSpPr>
        <p:spPr>
          <a:xfrm>
            <a:off x="837259" y="2126074"/>
            <a:ext cx="7387771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3200">
                <a:solidFill>
                  <a:srgbClr val="009900"/>
                </a:solidFill>
                <a:latin typeface="Consolas"/>
              </a:rPr>
              <a:t>&lt;</a:t>
            </a:r>
            <a:r>
              <a:rPr lang="fr-FR" sz="3200" err="1">
                <a:solidFill>
                  <a:srgbClr val="000066"/>
                </a:solidFill>
                <a:latin typeface="Consolas"/>
              </a:rPr>
              <a:t>link</a:t>
            </a:r>
            <a:r>
              <a:rPr lang="fr-FR" sz="3200">
                <a:solidFill>
                  <a:srgbClr val="009900"/>
                </a:solidFill>
                <a:latin typeface="Consolas"/>
              </a:rPr>
              <a:t> </a:t>
            </a:r>
            <a:r>
              <a:rPr lang="fr-FR" sz="3200">
                <a:solidFill>
                  <a:srgbClr val="212529"/>
                </a:solidFill>
                <a:latin typeface="Consolas"/>
              </a:rPr>
              <a:t>
</a:t>
            </a:r>
            <a:r>
              <a:rPr lang="fr-FR" sz="3200">
                <a:solidFill>
                  <a:srgbClr val="009900"/>
                </a:solidFill>
                <a:latin typeface="Consolas"/>
              </a:rPr>
              <a:t> </a:t>
            </a:r>
            <a:r>
              <a:rPr lang="fr-FR" sz="3200">
                <a:solidFill>
                  <a:srgbClr val="000066"/>
                </a:solidFill>
                <a:latin typeface="Consolas"/>
              </a:rPr>
              <a:t>rel</a:t>
            </a:r>
            <a:r>
              <a:rPr lang="fr-FR" sz="3200">
                <a:solidFill>
                  <a:srgbClr val="66CC66"/>
                </a:solidFill>
                <a:latin typeface="Consolas"/>
              </a:rPr>
              <a:t>=</a:t>
            </a:r>
            <a:r>
              <a:rPr lang="fr-FR" sz="3200">
                <a:solidFill>
                  <a:srgbClr val="FF0000"/>
                </a:solidFill>
                <a:latin typeface="Consolas"/>
              </a:rPr>
              <a:t>"</a:t>
            </a:r>
            <a:r>
              <a:rPr lang="fr-FR" sz="3200" err="1">
                <a:solidFill>
                  <a:srgbClr val="FF0000"/>
                </a:solidFill>
                <a:latin typeface="Consolas"/>
              </a:rPr>
              <a:t>manifest</a:t>
            </a:r>
            <a:r>
              <a:rPr lang="fr-FR" sz="3200">
                <a:solidFill>
                  <a:srgbClr val="FF0000"/>
                </a:solidFill>
                <a:latin typeface="Consolas"/>
              </a:rPr>
              <a:t>"</a:t>
            </a:r>
            <a:r>
              <a:rPr lang="fr-FR" sz="3200">
                <a:solidFill>
                  <a:srgbClr val="009900"/>
                </a:solidFill>
                <a:latin typeface="Consolas"/>
              </a:rPr>
              <a:t> ​</a:t>
            </a:r>
            <a:r>
              <a:rPr lang="fr-FR" sz="3200">
                <a:solidFill>
                  <a:srgbClr val="212529"/>
                </a:solidFill>
                <a:latin typeface="Consolas"/>
              </a:rPr>
              <a:t>
</a:t>
            </a:r>
            <a:r>
              <a:rPr lang="fr-FR" sz="3200">
                <a:solidFill>
                  <a:srgbClr val="009900"/>
                </a:solidFill>
                <a:latin typeface="Consolas"/>
              </a:rPr>
              <a:t> </a:t>
            </a:r>
            <a:r>
              <a:rPr lang="fr-FR" sz="3200">
                <a:solidFill>
                  <a:srgbClr val="000066"/>
                </a:solidFill>
                <a:latin typeface="Consolas"/>
              </a:rPr>
              <a:t>href</a:t>
            </a:r>
            <a:r>
              <a:rPr lang="fr-FR" sz="3200">
                <a:solidFill>
                  <a:srgbClr val="66CC66"/>
                </a:solidFill>
                <a:latin typeface="Consolas"/>
              </a:rPr>
              <a:t>=</a:t>
            </a:r>
            <a:r>
              <a:rPr lang="fr-FR" sz="3200">
                <a:solidFill>
                  <a:srgbClr val="FF0000"/>
                </a:solidFill>
                <a:latin typeface="Consolas"/>
              </a:rPr>
              <a:t>"/</a:t>
            </a:r>
            <a:r>
              <a:rPr lang="fr-FR" sz="3200" err="1">
                <a:solidFill>
                  <a:srgbClr val="FF0000"/>
                </a:solidFill>
                <a:latin typeface="Consolas"/>
              </a:rPr>
              <a:t>site.webmanifest</a:t>
            </a:r>
            <a:r>
              <a:rPr lang="fr-FR" sz="3200">
                <a:solidFill>
                  <a:srgbClr val="FF0000"/>
                </a:solidFill>
                <a:latin typeface="Consolas"/>
              </a:rPr>
              <a:t>"</a:t>
            </a:r>
            <a:r>
              <a:rPr lang="fr-FR" sz="3200">
                <a:solidFill>
                  <a:srgbClr val="009900"/>
                </a:solidFill>
                <a:latin typeface="Consolas"/>
              </a:rPr>
              <a:t> </a:t>
            </a:r>
            <a:r>
              <a:rPr lang="fr-FR" sz="3200">
                <a:solidFill>
                  <a:srgbClr val="212529"/>
                </a:solidFill>
                <a:latin typeface="Consolas"/>
              </a:rPr>
              <a:t>
</a:t>
            </a:r>
            <a:r>
              <a:rPr lang="fr-FR" sz="3200">
                <a:solidFill>
                  <a:srgbClr val="009900"/>
                </a:solidFill>
                <a:latin typeface="Consolas"/>
              </a:rPr>
              <a:t>&gt;</a:t>
            </a:r>
            <a:endParaRPr lang="fr-FR" sz="3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131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9;p2">
            <a:extLst>
              <a:ext uri="{FF2B5EF4-FFF2-40B4-BE49-F238E27FC236}">
                <a16:creationId xmlns:a16="http://schemas.microsoft.com/office/drawing/2014/main" id="{E90F53C3-1F66-AD8C-D74E-FD1E0ED0F6CD}"/>
              </a:ext>
            </a:extLst>
          </p:cNvPr>
          <p:cNvPicPr preferRelativeResize="0"/>
          <p:nvPr/>
        </p:nvPicPr>
        <p:blipFill>
          <a:blip r:embed="rId2"/>
          <a:srcRect l="1315" r="1315"/>
          <a:stretch/>
        </p:blipFill>
        <p:spPr>
          <a:xfrm>
            <a:off x="8582684" y="1562574"/>
            <a:ext cx="2645761" cy="271723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5952CDA-DE45-F788-F595-184569A315D0}"/>
              </a:ext>
            </a:extLst>
          </p:cNvPr>
          <p:cNvSpPr txBox="1"/>
          <p:nvPr/>
        </p:nvSpPr>
        <p:spPr>
          <a:xfrm>
            <a:off x="963554" y="1562573"/>
            <a:ext cx="6953529" cy="2621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6088" marR="971999" lvl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>
                <a:solidFill>
                  <a:srgbClr val="267BD9"/>
                </a:solidFill>
                <a:latin typeface="Poppins"/>
                <a:ea typeface="Poppins"/>
                <a:cs typeface="Poppins"/>
                <a:sym typeface="Poppins"/>
              </a:rPr>
              <a:t>Florent Morselli</a:t>
            </a:r>
            <a:br>
              <a:rPr lang="fr-FR" sz="2800" b="1">
                <a:solidFill>
                  <a:srgbClr val="0097A7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fr-FR" sz="2000" b="1">
                <a:solidFill>
                  <a:schemeClr val="bg1">
                    <a:lumMod val="5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aka Spomky</a:t>
            </a:r>
          </a:p>
          <a:p>
            <a:pPr marL="457200" marR="971999" lvl="0" indent="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fr-FR" sz="1800" b="1">
              <a:solidFill>
                <a:srgbClr val="04122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971999" lvl="0" indent="-321627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267BD9"/>
              </a:buClr>
              <a:buSzPts val="1465"/>
              <a:buFont typeface="Raleway"/>
              <a:buChar char="✔"/>
            </a:pPr>
            <a:r>
              <a:rPr lang="fr-FR" sz="2000" b="1">
                <a:solidFill>
                  <a:srgbClr val="041225"/>
                </a:solidFill>
                <a:latin typeface="Raleway"/>
                <a:ea typeface="Raleway"/>
                <a:cs typeface="Raleway"/>
                <a:sym typeface="Raleway"/>
              </a:rPr>
              <a:t>Web </a:t>
            </a:r>
            <a:r>
              <a:rPr lang="fr-FR" sz="2000" b="1" err="1">
                <a:solidFill>
                  <a:srgbClr val="041225"/>
                </a:solidFill>
                <a:latin typeface="Raleway"/>
                <a:ea typeface="Raleway"/>
                <a:cs typeface="Raleway"/>
                <a:sym typeface="Raleway"/>
              </a:rPr>
              <a:t>developer</a:t>
            </a:r>
            <a:r>
              <a:rPr lang="fr-FR" sz="2000">
                <a:solidFill>
                  <a:srgbClr val="041225"/>
                </a:solidFill>
                <a:latin typeface="Raleway"/>
                <a:ea typeface="Raleway"/>
                <a:cs typeface="Raleway"/>
                <a:sym typeface="Raleway"/>
              </a:rPr>
              <a:t>, self-</a:t>
            </a:r>
            <a:r>
              <a:rPr lang="fr-FR" sz="2000" err="1">
                <a:solidFill>
                  <a:srgbClr val="041225"/>
                </a:solidFill>
                <a:latin typeface="Raleway"/>
                <a:ea typeface="Raleway"/>
                <a:cs typeface="Raleway"/>
                <a:sym typeface="Raleway"/>
              </a:rPr>
              <a:t>taught</a:t>
            </a:r>
            <a:endParaRPr lang="fr-FR" sz="2000">
              <a:solidFill>
                <a:srgbClr val="04122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971999" lvl="0" indent="-321627" algn="l" defTabSz="966788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267BD9"/>
              </a:buClr>
              <a:buSzPts val="1465"/>
              <a:buFont typeface="Raleway"/>
              <a:buChar char="✔"/>
            </a:pPr>
            <a:r>
              <a:rPr lang="fr-FR" sz="2000" err="1">
                <a:solidFill>
                  <a:srgbClr val="041225"/>
                </a:solidFill>
                <a:latin typeface="Raleway"/>
                <a:ea typeface="Raleway"/>
                <a:cs typeface="Raleway"/>
                <a:sym typeface="Raleway"/>
              </a:rPr>
              <a:t>Actively</a:t>
            </a:r>
            <a:r>
              <a:rPr lang="fr-FR" sz="2000">
                <a:solidFill>
                  <a:srgbClr val="041225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fr-FR" sz="2000" err="1">
                <a:solidFill>
                  <a:srgbClr val="041225"/>
                </a:solidFill>
                <a:latin typeface="Raleway"/>
                <a:ea typeface="Raleway"/>
                <a:cs typeface="Raleway"/>
                <a:sym typeface="Raleway"/>
              </a:rPr>
              <a:t>maintains</a:t>
            </a:r>
            <a:r>
              <a:rPr lang="fr-FR" sz="2000">
                <a:solidFill>
                  <a:srgbClr val="041225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fr-FR" sz="2000" err="1">
                <a:solidFill>
                  <a:srgbClr val="041225"/>
                </a:solidFill>
                <a:latin typeface="Raleway"/>
                <a:ea typeface="Raleway"/>
                <a:cs typeface="Raleway"/>
                <a:sym typeface="Raleway"/>
              </a:rPr>
              <a:t>libraries</a:t>
            </a:r>
            <a:r>
              <a:rPr lang="fr-FR" sz="2000" b="1">
                <a:solidFill>
                  <a:srgbClr val="041225"/>
                </a:solidFill>
                <a:latin typeface="Raleway"/>
                <a:ea typeface="Raleway"/>
                <a:cs typeface="Raleway"/>
                <a:sym typeface="Raleway"/>
              </a:rPr>
              <a:t> OTP, JWT, CBOR</a:t>
            </a:r>
            <a:r>
              <a:rPr lang="fr-FR" sz="2000">
                <a:solidFill>
                  <a:srgbClr val="041225"/>
                </a:solidFill>
                <a:latin typeface="Raleway"/>
                <a:ea typeface="Raleway"/>
                <a:cs typeface="Raleway"/>
                <a:sym typeface="Raleway"/>
              </a:rPr>
              <a:t>...</a:t>
            </a:r>
          </a:p>
          <a:p>
            <a:pPr marL="457200" marR="971999" lvl="0" indent="-334327" algn="l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Clr>
                <a:srgbClr val="267BD9"/>
              </a:buClr>
              <a:buSzPts val="1665"/>
              <a:buFont typeface="Raleway"/>
              <a:buChar char="✔"/>
            </a:pPr>
            <a:r>
              <a:rPr lang="fr-FR" sz="2000">
                <a:solidFill>
                  <a:srgbClr val="041225"/>
                </a:solidFill>
                <a:latin typeface="Raleway"/>
                <a:ea typeface="Raleway"/>
                <a:cs typeface="Raleway"/>
                <a:sym typeface="Raleway"/>
              </a:rPr>
              <a:t>OAuth2.x, OIDC and </a:t>
            </a:r>
            <a:r>
              <a:rPr lang="fr-FR" sz="2000" b="1" err="1">
                <a:solidFill>
                  <a:srgbClr val="041225"/>
                </a:solidFill>
                <a:latin typeface="Raleway"/>
                <a:ea typeface="Raleway"/>
                <a:cs typeface="Raleway"/>
                <a:sym typeface="Raleway"/>
              </a:rPr>
              <a:t>Webauthn</a:t>
            </a:r>
            <a:r>
              <a:rPr lang="fr-FR" sz="2000" b="1">
                <a:solidFill>
                  <a:srgbClr val="041225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fr-FR" sz="2000" b="1" err="1">
                <a:solidFill>
                  <a:srgbClr val="041225"/>
                </a:solidFill>
                <a:latin typeface="Raleway"/>
                <a:ea typeface="Raleway"/>
                <a:cs typeface="Raleway"/>
                <a:sym typeface="Raleway"/>
              </a:rPr>
              <a:t>enthusiast</a:t>
            </a:r>
            <a:endParaRPr lang="fr-FR" sz="2000" b="1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555563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69C70-9D28-F0BE-FAE9-B496D013E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DB2E57B-32B4-9701-1DFC-BD0968698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MANIFEST FILE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C4E3C44-9E27-8597-2629-BFC39D830572}"/>
              </a:ext>
            </a:extLst>
          </p:cNvPr>
          <p:cNvSpPr txBox="1"/>
          <p:nvPr/>
        </p:nvSpPr>
        <p:spPr>
          <a:xfrm>
            <a:off x="933450" y="1533525"/>
            <a:ext cx="586539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202122"/>
                </a:solidFill>
                <a:latin typeface="Arial"/>
                <a:cs typeface="Segoe UI"/>
              </a:rPr>
              <a:t>Other cool features such as </a:t>
            </a:r>
            <a:r>
              <a:rPr lang="en-US" sz="2800" b="1" dirty="0">
                <a:solidFill>
                  <a:srgbClr val="7956EC"/>
                </a:solidFill>
                <a:latin typeface="Arial"/>
                <a:cs typeface="Arial"/>
              </a:rPr>
              <a:t>Rich UI</a:t>
            </a:r>
            <a:endParaRPr lang="en-US" b="1" dirty="0">
              <a:solidFill>
                <a:srgbClr val="7956EC"/>
              </a:solidFill>
              <a:latin typeface="Calibri" panose="020F0502020204030204"/>
              <a:ea typeface="Calibri"/>
              <a:cs typeface="Calibri"/>
            </a:endParaRPr>
          </a:p>
        </p:txBody>
      </p:sp>
      <p:pic>
        <p:nvPicPr>
          <p:cNvPr id="2" name="Image 1" descr="Une image contenant texte, capture d’écran, logiciel, multimédia&#10;&#10;Description générée automatiquement">
            <a:extLst>
              <a:ext uri="{FF2B5EF4-FFF2-40B4-BE49-F238E27FC236}">
                <a16:creationId xmlns:a16="http://schemas.microsoft.com/office/drawing/2014/main" id="{1886B218-C375-67A4-283B-A3BB214FC3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6" r="-110" b="2985"/>
          <a:stretch/>
        </p:blipFill>
        <p:spPr>
          <a:xfrm>
            <a:off x="6802606" y="-475"/>
            <a:ext cx="5390462" cy="400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48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69C70-9D28-F0BE-FAE9-B496D013E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DB2E57B-32B4-9701-1DFC-BD0968698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MANIFEST FILE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C4E3C44-9E27-8597-2629-BFC39D830572}"/>
              </a:ext>
            </a:extLst>
          </p:cNvPr>
          <p:cNvSpPr txBox="1"/>
          <p:nvPr/>
        </p:nvSpPr>
        <p:spPr>
          <a:xfrm>
            <a:off x="933450" y="1533525"/>
            <a:ext cx="93345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202122"/>
                </a:solidFill>
                <a:latin typeface="Arial"/>
                <a:cs typeface="Segoe UI"/>
              </a:rPr>
              <a:t>Other cool features such as </a:t>
            </a:r>
            <a:r>
              <a:rPr lang="en-US" sz="2800" b="1">
                <a:solidFill>
                  <a:srgbClr val="7956EC"/>
                </a:solidFill>
                <a:latin typeface="Arial"/>
                <a:cs typeface="Arial"/>
              </a:rPr>
              <a:t>Shortcuts</a:t>
            </a:r>
            <a:endParaRPr lang="en-US" b="1">
              <a:solidFill>
                <a:srgbClr val="7956EC"/>
              </a:solidFill>
              <a:latin typeface="Calibri" panose="020F0502020204030204"/>
              <a:ea typeface="Calibri"/>
              <a:cs typeface="Calibri"/>
            </a:endParaRPr>
          </a:p>
        </p:txBody>
      </p:sp>
      <p:pic>
        <p:nvPicPr>
          <p:cNvPr id="6" name="Image 5" descr="Une image contenant texte, capture d’écran, carte de visite, blanc&#10;&#10;Description générée automatiquement">
            <a:extLst>
              <a:ext uri="{FF2B5EF4-FFF2-40B4-BE49-F238E27FC236}">
                <a16:creationId xmlns:a16="http://schemas.microsoft.com/office/drawing/2014/main" id="{36BAC743-3662-900B-C503-41303A5597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640861" y="0"/>
            <a:ext cx="3548124" cy="545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623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A3C7A-5540-424B-FA5B-2E48B0A10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E735B4-71F3-E684-AD42-940D92EE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MANIFEST FILE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E870466-6CBF-1C12-6ACA-CEF6B50EFB25}"/>
              </a:ext>
            </a:extLst>
          </p:cNvPr>
          <p:cNvSpPr txBox="1"/>
          <p:nvPr/>
        </p:nvSpPr>
        <p:spPr>
          <a:xfrm>
            <a:off x="933450" y="1533525"/>
            <a:ext cx="93345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202122"/>
                </a:solidFill>
                <a:latin typeface="Arial"/>
                <a:cs typeface="Segoe UI"/>
              </a:rPr>
              <a:t>Other cool features such as </a:t>
            </a:r>
            <a:r>
              <a:rPr lang="en-US" sz="2800" b="1">
                <a:solidFill>
                  <a:srgbClr val="7956EC"/>
                </a:solidFill>
                <a:latin typeface="Arial"/>
                <a:cs typeface="Segoe UI"/>
              </a:rPr>
              <a:t>File handling</a:t>
            </a:r>
            <a:endParaRPr lang="en-US" b="1">
              <a:solidFill>
                <a:srgbClr val="7956EC"/>
              </a:solidFill>
              <a:latin typeface="Calibri" panose="020F0502020204030204"/>
              <a:ea typeface="Calibri"/>
              <a:cs typeface="Calibri"/>
            </a:endParaRPr>
          </a:p>
        </p:txBody>
      </p:sp>
      <p:pic>
        <p:nvPicPr>
          <p:cNvPr id="2" name="Image 1" descr="Une image contenant texte, Appareils électroniques, capture d’écran, Police&#10;&#10;Description générée automatiquement">
            <a:extLst>
              <a:ext uri="{FF2B5EF4-FFF2-40B4-BE49-F238E27FC236}">
                <a16:creationId xmlns:a16="http://schemas.microsoft.com/office/drawing/2014/main" id="{71C6345C-C016-4512-AFCB-8C1EFF6E0E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0" t="8605" r="3714" b="4748"/>
          <a:stretch/>
        </p:blipFill>
        <p:spPr>
          <a:xfrm>
            <a:off x="6692567" y="2055896"/>
            <a:ext cx="5499438" cy="332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60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0B30C-4280-4732-42AB-A5E8C7D1F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536D692-8460-3BC1-1A3F-243AE37A8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MANIFEST FILE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50A22D8-451A-AF0B-F71C-C0F1D714F411}"/>
              </a:ext>
            </a:extLst>
          </p:cNvPr>
          <p:cNvSpPr txBox="1"/>
          <p:nvPr/>
        </p:nvSpPr>
        <p:spPr>
          <a:xfrm>
            <a:off x="933450" y="1533525"/>
            <a:ext cx="93345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202122"/>
                </a:solidFill>
                <a:latin typeface="Arial"/>
                <a:cs typeface="Segoe UI"/>
              </a:rPr>
              <a:t>Other cool features such as </a:t>
            </a:r>
            <a:r>
              <a:rPr lang="en-US" sz="2800" b="1">
                <a:solidFill>
                  <a:srgbClr val="7956EC"/>
                </a:solidFill>
                <a:latin typeface="Arial"/>
                <a:cs typeface="Segoe UI"/>
              </a:rPr>
              <a:t>Sharing system</a:t>
            </a:r>
            <a:endParaRPr lang="en-US" b="1">
              <a:solidFill>
                <a:srgbClr val="7956EC"/>
              </a:solidFill>
              <a:latin typeface="Calibri" panose="020F0502020204030204"/>
              <a:ea typeface="Calibri"/>
              <a:cs typeface="Calibri"/>
            </a:endParaRPr>
          </a:p>
        </p:txBody>
      </p:sp>
      <p:pic>
        <p:nvPicPr>
          <p:cNvPr id="2" name="Image 1" descr="Une image contenant Appareils électroniques, texte, multimédia, capture d’écran&#10;&#10;Description générée automatiquement">
            <a:extLst>
              <a:ext uri="{FF2B5EF4-FFF2-40B4-BE49-F238E27FC236}">
                <a16:creationId xmlns:a16="http://schemas.microsoft.com/office/drawing/2014/main" id="{61F69715-5332-806A-3EF9-9FF7AD6D3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029" y="-1"/>
            <a:ext cx="4643089" cy="437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386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2F444-ECBE-2C1B-45AC-8306367A5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482E928-E377-CCF8-47FE-2453AE2A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MANIFEST FILE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2FAB3BD-8D38-9822-48C5-503A99460E2F}"/>
              </a:ext>
            </a:extLst>
          </p:cNvPr>
          <p:cNvSpPr txBox="1"/>
          <p:nvPr/>
        </p:nvSpPr>
        <p:spPr>
          <a:xfrm>
            <a:off x="930274" y="1525679"/>
            <a:ext cx="10842626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202122"/>
                </a:solidFill>
                <a:latin typeface="Arial"/>
                <a:cs typeface="Segoe UI"/>
              </a:rPr>
              <a:t>Other cool features such as </a:t>
            </a:r>
            <a:r>
              <a:rPr lang="en-US" sz="2800" b="1" dirty="0">
                <a:solidFill>
                  <a:srgbClr val="7956EC"/>
                </a:solidFill>
                <a:latin typeface="Arial"/>
                <a:cs typeface="Segoe UI"/>
              </a:rPr>
              <a:t>Protocol handlers</a:t>
            </a:r>
            <a:endParaRPr lang="en-US" b="1" dirty="0">
              <a:solidFill>
                <a:srgbClr val="7956EC"/>
              </a:solidFill>
              <a:latin typeface="Calibri" panose="020F0502020204030204"/>
              <a:ea typeface="Calibri"/>
              <a:cs typeface="Calibri"/>
            </a:endParaRPr>
          </a:p>
          <a:p>
            <a:endParaRPr lang="en-US" sz="2800" dirty="0">
              <a:latin typeface="Arial"/>
              <a:ea typeface="Calibri"/>
              <a:cs typeface="Segoe UI"/>
            </a:endParaRPr>
          </a:p>
          <a:p>
            <a:r>
              <a:rPr lang="en-US" sz="2800" dirty="0">
                <a:latin typeface="Arial"/>
                <a:ea typeface="Calibri"/>
                <a:cs typeface="Segoe UI"/>
              </a:rPr>
              <a:t>Associate protocols such as </a:t>
            </a:r>
            <a:r>
              <a:rPr lang="en-US" sz="2800" i="1" dirty="0">
                <a:solidFill>
                  <a:srgbClr val="7956EC"/>
                </a:solidFill>
                <a:latin typeface="Arial"/>
                <a:ea typeface="Calibri"/>
                <a:cs typeface="Segoe UI"/>
              </a:rPr>
              <a:t>mailto://</a:t>
            </a:r>
            <a:r>
              <a:rPr lang="en-US" sz="2800" dirty="0">
                <a:latin typeface="Arial"/>
                <a:ea typeface="Calibri"/>
                <a:cs typeface="Segoe UI"/>
              </a:rPr>
              <a:t>, </a:t>
            </a:r>
            <a:r>
              <a:rPr lang="en-US" sz="2800" i="1" dirty="0">
                <a:solidFill>
                  <a:srgbClr val="7956EC"/>
                </a:solidFill>
                <a:latin typeface="Arial"/>
                <a:ea typeface="Calibri"/>
                <a:cs typeface="Segoe UI"/>
              </a:rPr>
              <a:t>tel://</a:t>
            </a:r>
            <a:r>
              <a:rPr lang="en-US" sz="2800" dirty="0">
                <a:latin typeface="Arial"/>
                <a:ea typeface="Calibri"/>
                <a:cs typeface="Segoe UI"/>
              </a:rPr>
              <a:t> or custom (prefix </a:t>
            </a:r>
            <a:r>
              <a:rPr lang="en-US" sz="2800" i="1" dirty="0">
                <a:solidFill>
                  <a:srgbClr val="7956EC"/>
                </a:solidFill>
                <a:latin typeface="Arial"/>
                <a:ea typeface="Calibri"/>
                <a:cs typeface="Segoe UI"/>
              </a:rPr>
              <a:t>web+</a:t>
            </a:r>
            <a:r>
              <a:rPr lang="en-US" sz="2800" dirty="0">
                <a:latin typeface="Arial"/>
                <a:ea typeface="Calibri"/>
                <a:cs typeface="Segoe UI"/>
                <a:sym typeface="Wingdings" panose="05000000000000000000" pitchFamily="2" charset="2"/>
              </a:rPr>
              <a:t>)</a:t>
            </a:r>
            <a:endParaRPr lang="en-US" sz="2800" dirty="0">
              <a:latin typeface="Arial"/>
              <a:ea typeface="Calibri"/>
              <a:cs typeface="Segoe UI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err="1">
                <a:latin typeface="Arial"/>
                <a:ea typeface="Calibri"/>
                <a:cs typeface="Segoe UI"/>
              </a:rPr>
              <a:t>web+amp</a:t>
            </a:r>
            <a:r>
              <a:rPr lang="en-US" sz="2800" dirty="0">
                <a:latin typeface="Arial"/>
                <a:ea typeface="Calibri"/>
                <a:cs typeface="Segoe UI"/>
              </a:rPr>
              <a:t>://</a:t>
            </a:r>
          </a:p>
        </p:txBody>
      </p:sp>
      <p:pic>
        <p:nvPicPr>
          <p:cNvPr id="2" name="Image 1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BE756228-3E00-88A5-B36A-8FA9710E7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310" y="2873041"/>
            <a:ext cx="5409197" cy="255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452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9880ED97-FA96-A905-0E1E-858A0233F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MANIFEST FILE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FB81EF5-F2EB-87EF-E779-8FFB765A7877}"/>
              </a:ext>
            </a:extLst>
          </p:cNvPr>
          <p:cNvSpPr txBox="1"/>
          <p:nvPr/>
        </p:nvSpPr>
        <p:spPr>
          <a:xfrm>
            <a:off x="799855" y="1959781"/>
            <a:ext cx="5110460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sz="3200" b="1" i="0">
                <a:solidFill>
                  <a:srgbClr val="202122"/>
                </a:solidFill>
                <a:effectLst/>
                <a:latin typeface="Arial"/>
                <a:cs typeface="Arial"/>
              </a:rPr>
              <a:t>Easy to write</a:t>
            </a:r>
          </a:p>
          <a:p>
            <a:endParaRPr lang="en-US" sz="3200" b="1">
              <a:solidFill>
                <a:srgbClr val="202122"/>
              </a:solidFill>
              <a:latin typeface="Arial"/>
              <a:cs typeface="Arial"/>
            </a:endParaRPr>
          </a:p>
          <a:p>
            <a:r>
              <a:rPr lang="en-US" sz="3200">
                <a:solidFill>
                  <a:srgbClr val="202122"/>
                </a:solidFill>
                <a:latin typeface="Arial"/>
                <a:cs typeface="Arial"/>
              </a:rPr>
              <a:t>…</a:t>
            </a:r>
            <a:r>
              <a:rPr lang="en-US" sz="3200" b="1" i="0">
                <a:solidFill>
                  <a:srgbClr val="D61451"/>
                </a:solidFill>
                <a:effectLst/>
                <a:latin typeface="Arial"/>
                <a:cs typeface="Arial"/>
              </a:rPr>
              <a:t>except for images</a:t>
            </a:r>
            <a:endParaRPr lang="en-US" sz="3200" b="0" i="0">
              <a:solidFill>
                <a:srgbClr val="202122"/>
              </a:solidFill>
              <a:effectLst/>
              <a:latin typeface="Arial" panose="020B0604020202020204" pitchFamily="34" charset="0"/>
              <a:cs typeface="Arial"/>
            </a:endParaRPr>
          </a:p>
        </p:txBody>
      </p:sp>
      <p:pic>
        <p:nvPicPr>
          <p:cNvPr id="14" name="Image 13" descr="Une image contenant texte, capture d’écran, logiciel, Icône d’ordinateur&#10;&#10;Description générée automatiquement">
            <a:extLst>
              <a:ext uri="{FF2B5EF4-FFF2-40B4-BE49-F238E27FC236}">
                <a16:creationId xmlns:a16="http://schemas.microsoft.com/office/drawing/2014/main" id="{2634EC45-4F85-2DFC-FA1F-262F5CBE7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111" y="-3978"/>
            <a:ext cx="6096000" cy="4034327"/>
          </a:xfrm>
          <a:prstGeom prst="rect">
            <a:avLst/>
          </a:prstGeom>
        </p:spPr>
      </p:pic>
      <p:pic>
        <p:nvPicPr>
          <p:cNvPr id="12" name="Image 11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EE81FBF0-D5FC-2D13-33C2-A6B230664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546" y="2222970"/>
            <a:ext cx="368913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023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7EF1E-A475-1899-4641-FF0CB9C8F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486C0F6-D0CF-BD6D-B6FE-5DC22F4B8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SERVICE WORKER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31B69F1-F865-B21B-75C4-3A4E012F2247}"/>
              </a:ext>
            </a:extLst>
          </p:cNvPr>
          <p:cNvSpPr txBox="1"/>
          <p:nvPr/>
        </p:nvSpPr>
        <p:spPr>
          <a:xfrm>
            <a:off x="967028" y="2090172"/>
            <a:ext cx="9385453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0" i="0" dirty="0">
                <a:solidFill>
                  <a:srgbClr val="202122"/>
                </a:solidFill>
                <a:effectLst/>
                <a:latin typeface="Arial"/>
                <a:cs typeface="Arial"/>
              </a:rPr>
              <a:t>A </a:t>
            </a:r>
            <a:r>
              <a:rPr lang="en-US" sz="2800" dirty="0">
                <a:solidFill>
                  <a:srgbClr val="7956EC"/>
                </a:solidFill>
                <a:latin typeface="Arial"/>
                <a:cs typeface="Arial"/>
              </a:rPr>
              <a:t>standalone JS</a:t>
            </a:r>
            <a:r>
              <a:rPr lang="en-US" sz="2800" b="0" i="0" dirty="0">
                <a:solidFill>
                  <a:srgbClr val="7956EC"/>
                </a:solidFill>
                <a:effectLst/>
                <a:latin typeface="Arial"/>
                <a:cs typeface="Arial"/>
              </a:rPr>
              <a:t> file</a:t>
            </a:r>
            <a:r>
              <a:rPr lang="en-US" sz="2800" b="0" i="0" dirty="0">
                <a:solidFill>
                  <a:srgbClr val="202122"/>
                </a:solidFill>
                <a:effectLst/>
                <a:latin typeface="Arial"/>
                <a:cs typeface="Arial"/>
              </a:rPr>
              <a:t> that can do great things:</a:t>
            </a:r>
          </a:p>
          <a:p>
            <a:pPr marL="457200" indent="-457200" algn="l">
              <a:buFont typeface="Arial" panose="020B0604020202020204" pitchFamily="34" charset="0"/>
              <a:buChar char="–"/>
            </a:pPr>
            <a:r>
              <a:rPr lang="en-US" sz="2800" b="0" i="0" dirty="0">
                <a:solidFill>
                  <a:srgbClr val="202122"/>
                </a:solidFill>
                <a:effectLst/>
                <a:latin typeface="Arial"/>
                <a:cs typeface="Arial"/>
              </a:rPr>
              <a:t>Acts as a network proxy </a:t>
            </a:r>
            <a:r>
              <a:rPr lang="en-US" sz="2800" dirty="0">
                <a:solidFill>
                  <a:srgbClr val="202122"/>
                </a:solidFill>
                <a:latin typeface="Arial"/>
                <a:cs typeface="Arial"/>
              </a:rPr>
              <a:t>to m</a:t>
            </a:r>
            <a:r>
              <a:rPr lang="en-US" sz="2800" b="0" i="0" dirty="0">
                <a:solidFill>
                  <a:srgbClr val="202122"/>
                </a:solidFill>
                <a:effectLst/>
                <a:latin typeface="Arial"/>
                <a:cs typeface="Arial"/>
              </a:rPr>
              <a:t>anage caching strategies</a:t>
            </a:r>
          </a:p>
          <a:p>
            <a:pPr marL="457200" indent="-457200">
              <a:buFont typeface="Arial" panose="020B0604020202020204" pitchFamily="34" charset="0"/>
              <a:buChar char="–"/>
            </a:pPr>
            <a:r>
              <a:rPr lang="en-US" sz="2800" dirty="0">
                <a:solidFill>
                  <a:srgbClr val="202122"/>
                </a:solidFill>
                <a:latin typeface="Arial"/>
                <a:cs typeface="Arial"/>
              </a:rPr>
              <a:t>Communicate with other open tabs</a:t>
            </a:r>
          </a:p>
          <a:p>
            <a:pPr marL="457200" indent="-457200" algn="l">
              <a:buFont typeface="Arial" panose="020B0604020202020204" pitchFamily="34" charset="0"/>
              <a:buChar char="–"/>
            </a:pPr>
            <a:r>
              <a:rPr lang="en-US" sz="2800" dirty="0">
                <a:solidFill>
                  <a:srgbClr val="202122"/>
                </a:solidFill>
                <a:latin typeface="Arial"/>
                <a:cs typeface="Arial"/>
              </a:rPr>
              <a:t>Web Push notifications</a:t>
            </a:r>
          </a:p>
          <a:p>
            <a:pPr marL="457200" indent="-457200" algn="l">
              <a:buFont typeface="Arial" panose="020B0604020202020204" pitchFamily="34" charset="0"/>
              <a:buChar char="–"/>
            </a:pPr>
            <a:r>
              <a:rPr lang="en-US" sz="2800" dirty="0">
                <a:solidFill>
                  <a:srgbClr val="202122"/>
                </a:solidFill>
                <a:latin typeface="Arial"/>
                <a:cs typeface="Arial"/>
              </a:rPr>
              <a:t>Offline support</a:t>
            </a:r>
          </a:p>
        </p:txBody>
      </p:sp>
    </p:spTree>
    <p:extLst>
      <p:ext uri="{BB962C8B-B14F-4D97-AF65-F5344CB8AC3E}">
        <p14:creationId xmlns:p14="http://schemas.microsoft.com/office/powerpoint/2010/main" val="176375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C6F8F-4A77-440E-B2EE-22F936FDC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BBD4109-C9D5-4BB2-9150-FD3A30369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SERVICE WORKER</a:t>
            </a:r>
          </a:p>
        </p:txBody>
      </p:sp>
      <p:pic>
        <p:nvPicPr>
          <p:cNvPr id="4" name="Image 3" descr="Une image contenant texte, capture d’écran, diagramme, Plan&#10;&#10;Description générée automatiquement">
            <a:extLst>
              <a:ext uri="{FF2B5EF4-FFF2-40B4-BE49-F238E27FC236}">
                <a16:creationId xmlns:a16="http://schemas.microsoft.com/office/drawing/2014/main" id="{F99F1100-8462-955C-4132-337EE13EE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322031"/>
            <a:ext cx="10036629" cy="439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896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73A4E-DABB-BD9E-7BBB-ECFBB38C8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cercle, conception&#10;&#10;Description générée automatiquement">
            <a:extLst>
              <a:ext uri="{FF2B5EF4-FFF2-40B4-BE49-F238E27FC236}">
                <a16:creationId xmlns:a16="http://schemas.microsoft.com/office/drawing/2014/main" id="{97B162D5-93C7-E208-5403-5778870F4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643" y="0"/>
            <a:ext cx="4728356" cy="3569092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68529BDB-28F5-CADB-7E83-35FA4E9F6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SERVICE WORKER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3BF57D5-75D8-4B9D-D43E-CAB589ACF2A7}"/>
              </a:ext>
            </a:extLst>
          </p:cNvPr>
          <p:cNvSpPr txBox="1"/>
          <p:nvPr/>
        </p:nvSpPr>
        <p:spPr>
          <a:xfrm>
            <a:off x="838200" y="1690688"/>
            <a:ext cx="7317257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>
              <a:buClr>
                <a:srgbClr val="D61451"/>
              </a:buClr>
            </a:pPr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Be careful with the following specificities:</a:t>
            </a:r>
          </a:p>
          <a:p>
            <a:pPr algn="l">
              <a:buClr>
                <a:srgbClr val="D61451"/>
              </a:buClr>
            </a:pPr>
            <a:endParaRPr lang="en-US" sz="28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457200" indent="-4572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Run in a specific context: n</a:t>
            </a:r>
            <a:r>
              <a:rPr lang="en-US" sz="2800" dirty="0">
                <a:solidFill>
                  <a:srgbClr val="202122"/>
                </a:solidFill>
                <a:latin typeface="Arial" panose="020B0604020202020204" pitchFamily="34" charset="0"/>
              </a:rPr>
              <a:t>o DOM, stateless</a:t>
            </a:r>
          </a:p>
          <a:p>
            <a:pPr marL="457200" indent="-4572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2122"/>
                </a:solidFill>
                <a:latin typeface="Arial"/>
                <a:cs typeface="Arial"/>
              </a:rPr>
              <a:t>Lifecycle</a:t>
            </a:r>
            <a:endParaRPr lang="en-US" sz="2800" dirty="0">
              <a:solidFill>
                <a:srgbClr val="202122"/>
              </a:solidFill>
              <a:latin typeface="Arial" panose="020B0604020202020204" pitchFamily="34" charset="0"/>
              <a:cs typeface="Arial"/>
            </a:endParaRPr>
          </a:p>
          <a:p>
            <a:pPr marL="457200" indent="-45720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2122"/>
                </a:solidFill>
                <a:latin typeface="Arial" panose="020B0604020202020204" pitchFamily="34" charset="0"/>
              </a:rPr>
              <a:t>Async</a:t>
            </a:r>
          </a:p>
        </p:txBody>
      </p:sp>
    </p:spTree>
    <p:extLst>
      <p:ext uri="{BB962C8B-B14F-4D97-AF65-F5344CB8AC3E}">
        <p14:creationId xmlns:p14="http://schemas.microsoft.com/office/powerpoint/2010/main" val="3724441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25CF0-0C6B-5B3E-6C23-77D4C595F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D6E74FBE-CB60-3A5E-A904-D9B7A4AAF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SERVICE WORKER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736C4A5-9238-E19D-B233-22631A4B97C8}"/>
              </a:ext>
            </a:extLst>
          </p:cNvPr>
          <p:cNvSpPr txBox="1"/>
          <p:nvPr/>
        </p:nvSpPr>
        <p:spPr>
          <a:xfrm>
            <a:off x="838200" y="1690688"/>
            <a:ext cx="768002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/>
              </a:rPr>
              <a:t>JS…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EA9701B-596A-4DDD-F75B-DC5CE8E2BA27}"/>
              </a:ext>
            </a:extLst>
          </p:cNvPr>
          <p:cNvSpPr txBox="1"/>
          <p:nvPr/>
        </p:nvSpPr>
        <p:spPr>
          <a:xfrm>
            <a:off x="5100918" y="95419"/>
            <a:ext cx="9116527" cy="13665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const PRECACHE = 'precache-v1';</a:t>
            </a:r>
          </a:p>
          <a:p>
            <a:r>
              <a:rPr lang="en-US" dirty="0"/>
              <a:t>const RUNTIME = 'runtime';</a:t>
            </a:r>
          </a:p>
          <a:p>
            <a:r>
              <a:rPr lang="en-US" dirty="0"/>
              <a:t>const PRECACHE_URLS = [</a:t>
            </a:r>
          </a:p>
          <a:p>
            <a:r>
              <a:rPr lang="en-US" dirty="0"/>
              <a:t>  'index.html',</a:t>
            </a:r>
          </a:p>
          <a:p>
            <a:r>
              <a:rPr lang="en-US" dirty="0"/>
              <a:t>  './', // Alias for index.html</a:t>
            </a:r>
          </a:p>
          <a:p>
            <a:r>
              <a:rPr lang="en-US" dirty="0"/>
              <a:t>  'styles.css',</a:t>
            </a:r>
          </a:p>
          <a:p>
            <a:r>
              <a:rPr lang="en-US" dirty="0"/>
              <a:t>  '../../styles/main.css',</a:t>
            </a:r>
          </a:p>
          <a:p>
            <a:r>
              <a:rPr lang="en-US" dirty="0"/>
              <a:t>  'demo.js'</a:t>
            </a:r>
          </a:p>
          <a:p>
            <a:r>
              <a:rPr lang="en-US" dirty="0"/>
              <a:t>];</a:t>
            </a:r>
          </a:p>
          <a:p>
            <a:endParaRPr lang="en-US" dirty="0"/>
          </a:p>
          <a:p>
            <a:r>
              <a:rPr lang="en-US" dirty="0" err="1"/>
              <a:t>self.addEventListener</a:t>
            </a:r>
            <a:r>
              <a:rPr lang="en-US" dirty="0"/>
              <a:t>('install', event =&gt; {</a:t>
            </a:r>
          </a:p>
          <a:p>
            <a:r>
              <a:rPr lang="en-US" dirty="0"/>
              <a:t>  </a:t>
            </a:r>
            <a:r>
              <a:rPr lang="en-US" dirty="0" err="1"/>
              <a:t>event.waitUntil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caches.open</a:t>
            </a:r>
            <a:r>
              <a:rPr lang="en-US" dirty="0"/>
              <a:t>(PRECACHE)</a:t>
            </a:r>
          </a:p>
          <a:p>
            <a:r>
              <a:rPr lang="en-US" dirty="0"/>
              <a:t>      .then(cache =&gt; </a:t>
            </a:r>
            <a:r>
              <a:rPr lang="en-US" dirty="0" err="1"/>
              <a:t>cache.addAll</a:t>
            </a:r>
            <a:r>
              <a:rPr lang="en-US" dirty="0"/>
              <a:t>(PRECACHE_URLS))</a:t>
            </a:r>
          </a:p>
          <a:p>
            <a:r>
              <a:rPr lang="en-US" dirty="0"/>
              <a:t>      .then(</a:t>
            </a:r>
            <a:r>
              <a:rPr lang="en-US" dirty="0" err="1"/>
              <a:t>self.skipWaiting</a:t>
            </a:r>
            <a:r>
              <a:rPr lang="en-US" dirty="0"/>
              <a:t>())</a:t>
            </a:r>
          </a:p>
          <a:p>
            <a:r>
              <a:rPr lang="en-US" dirty="0"/>
              <a:t>  );</a:t>
            </a:r>
          </a:p>
          <a:p>
            <a:r>
              <a:rPr lang="en-US" dirty="0"/>
              <a:t>});</a:t>
            </a:r>
          </a:p>
          <a:p>
            <a:endParaRPr lang="en-US" dirty="0"/>
          </a:p>
          <a:p>
            <a:r>
              <a:rPr lang="en-US" dirty="0" err="1"/>
              <a:t>self.addEventListener</a:t>
            </a:r>
            <a:r>
              <a:rPr lang="en-US" dirty="0"/>
              <a:t>('activate', event =&gt; {</a:t>
            </a:r>
          </a:p>
          <a:p>
            <a:r>
              <a:rPr lang="en-US" dirty="0"/>
              <a:t>  const </a:t>
            </a:r>
            <a:r>
              <a:rPr lang="en-US" dirty="0" err="1"/>
              <a:t>currentCaches</a:t>
            </a:r>
            <a:r>
              <a:rPr lang="en-US" dirty="0"/>
              <a:t> = [PRECACHE, RUNTIME];</a:t>
            </a:r>
          </a:p>
          <a:p>
            <a:r>
              <a:rPr lang="en-US" dirty="0"/>
              <a:t>  </a:t>
            </a:r>
            <a:r>
              <a:rPr lang="en-US" dirty="0" err="1"/>
              <a:t>event.waitUntil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caches.keys</a:t>
            </a:r>
            <a:r>
              <a:rPr lang="en-US" dirty="0"/>
              <a:t>().then(</a:t>
            </a:r>
            <a:r>
              <a:rPr lang="en-US" dirty="0" err="1"/>
              <a:t>cacheNames</a:t>
            </a:r>
            <a:r>
              <a:rPr lang="en-US" dirty="0"/>
              <a:t> =&gt; {</a:t>
            </a:r>
          </a:p>
          <a:p>
            <a:r>
              <a:rPr lang="en-US" dirty="0"/>
              <a:t>      return </a:t>
            </a:r>
            <a:r>
              <a:rPr lang="en-US" dirty="0" err="1"/>
              <a:t>cacheNames.filter</a:t>
            </a:r>
            <a:r>
              <a:rPr lang="en-US" dirty="0"/>
              <a:t>(</a:t>
            </a:r>
            <a:r>
              <a:rPr lang="en-US" dirty="0" err="1"/>
              <a:t>cacheName</a:t>
            </a:r>
            <a:r>
              <a:rPr lang="en-US" dirty="0"/>
              <a:t> =&gt; !</a:t>
            </a:r>
            <a:r>
              <a:rPr lang="en-US" dirty="0" err="1"/>
              <a:t>currentCaches.includes</a:t>
            </a:r>
            <a:r>
              <a:rPr lang="en-US" dirty="0"/>
              <a:t>(</a:t>
            </a:r>
            <a:r>
              <a:rPr lang="en-US" dirty="0" err="1"/>
              <a:t>cacheName</a:t>
            </a:r>
            <a:r>
              <a:rPr lang="en-US" dirty="0"/>
              <a:t>));</a:t>
            </a:r>
          </a:p>
          <a:p>
            <a:r>
              <a:rPr lang="en-US" dirty="0"/>
              <a:t>    }).then(</a:t>
            </a:r>
            <a:r>
              <a:rPr lang="en-US" dirty="0" err="1"/>
              <a:t>cachesToDelete</a:t>
            </a:r>
            <a:r>
              <a:rPr lang="en-US" dirty="0"/>
              <a:t> =&gt; {</a:t>
            </a:r>
          </a:p>
          <a:p>
            <a:r>
              <a:rPr lang="en-US" dirty="0"/>
              <a:t>      return </a:t>
            </a:r>
            <a:r>
              <a:rPr lang="en-US" dirty="0" err="1"/>
              <a:t>Promise.all</a:t>
            </a:r>
            <a:r>
              <a:rPr lang="en-US" dirty="0"/>
              <a:t>(</a:t>
            </a:r>
            <a:r>
              <a:rPr lang="en-US" dirty="0" err="1"/>
              <a:t>cachesToDelete.map</a:t>
            </a:r>
            <a:r>
              <a:rPr lang="en-US" dirty="0"/>
              <a:t>(</a:t>
            </a:r>
            <a:r>
              <a:rPr lang="en-US" dirty="0" err="1"/>
              <a:t>cacheToDelete</a:t>
            </a:r>
            <a:r>
              <a:rPr lang="en-US" dirty="0"/>
              <a:t> =&gt; {</a:t>
            </a:r>
          </a:p>
          <a:p>
            <a:r>
              <a:rPr lang="en-US" dirty="0"/>
              <a:t>        return </a:t>
            </a:r>
            <a:r>
              <a:rPr lang="en-US" dirty="0" err="1"/>
              <a:t>caches.delete</a:t>
            </a:r>
            <a:r>
              <a:rPr lang="en-US" dirty="0"/>
              <a:t>(</a:t>
            </a:r>
            <a:r>
              <a:rPr lang="en-US" dirty="0" err="1"/>
              <a:t>cacheToDelete</a:t>
            </a:r>
            <a:r>
              <a:rPr lang="en-US" dirty="0"/>
              <a:t>);</a:t>
            </a:r>
          </a:p>
          <a:p>
            <a:r>
              <a:rPr lang="en-US" dirty="0"/>
              <a:t>      }));</a:t>
            </a:r>
          </a:p>
          <a:p>
            <a:r>
              <a:rPr lang="en-US" dirty="0"/>
              <a:t>    }).then(() =&gt; </a:t>
            </a:r>
            <a:r>
              <a:rPr lang="en-US" dirty="0" err="1"/>
              <a:t>self.clients.claim</a:t>
            </a:r>
            <a:r>
              <a:rPr lang="en-US" dirty="0"/>
              <a:t>())</a:t>
            </a:r>
          </a:p>
          <a:p>
            <a:r>
              <a:rPr lang="en-US" dirty="0"/>
              <a:t>  );</a:t>
            </a:r>
          </a:p>
          <a:p>
            <a:r>
              <a:rPr lang="en-US" dirty="0"/>
              <a:t>});</a:t>
            </a:r>
          </a:p>
          <a:p>
            <a:r>
              <a:rPr lang="en-US" dirty="0" err="1"/>
              <a:t>self.addEventListener</a:t>
            </a:r>
            <a:r>
              <a:rPr lang="en-US" dirty="0"/>
              <a:t>('fetch', event =&gt; {</a:t>
            </a:r>
          </a:p>
          <a:p>
            <a:r>
              <a:rPr lang="en-US" dirty="0"/>
              <a:t>if (</a:t>
            </a:r>
            <a:r>
              <a:rPr lang="en-US" dirty="0" err="1"/>
              <a:t>event.request.url.startsWith</a:t>
            </a:r>
            <a:r>
              <a:rPr lang="en-US" dirty="0"/>
              <a:t>(</a:t>
            </a:r>
            <a:r>
              <a:rPr lang="en-US" dirty="0" err="1"/>
              <a:t>self.location.origin</a:t>
            </a:r>
            <a:r>
              <a:rPr lang="en-US" dirty="0"/>
              <a:t>)) {</a:t>
            </a:r>
          </a:p>
          <a:p>
            <a:r>
              <a:rPr lang="en-US" dirty="0"/>
              <a:t>    </a:t>
            </a:r>
            <a:r>
              <a:rPr lang="en-US" dirty="0" err="1"/>
              <a:t>event.respondWith</a:t>
            </a:r>
            <a:r>
              <a:rPr lang="en-US" dirty="0"/>
              <a:t>(</a:t>
            </a:r>
          </a:p>
          <a:p>
            <a:r>
              <a:rPr lang="en-US" dirty="0"/>
              <a:t>      </a:t>
            </a:r>
            <a:r>
              <a:rPr lang="en-US" dirty="0" err="1"/>
              <a:t>caches.match</a:t>
            </a:r>
            <a:r>
              <a:rPr lang="en-US" dirty="0"/>
              <a:t>(</a:t>
            </a:r>
            <a:r>
              <a:rPr lang="en-US" dirty="0" err="1"/>
              <a:t>event.request</a:t>
            </a:r>
            <a:r>
              <a:rPr lang="en-US" dirty="0"/>
              <a:t>).then(</a:t>
            </a:r>
            <a:r>
              <a:rPr lang="en-US" dirty="0" err="1"/>
              <a:t>cachedResponse</a:t>
            </a:r>
            <a:r>
              <a:rPr lang="en-US" dirty="0"/>
              <a:t> =&gt; {</a:t>
            </a:r>
          </a:p>
          <a:p>
            <a:r>
              <a:rPr lang="en-US" dirty="0"/>
              <a:t>        if (</a:t>
            </a:r>
            <a:r>
              <a:rPr lang="en-US" dirty="0" err="1"/>
              <a:t>cachedResponse</a:t>
            </a:r>
            <a:r>
              <a:rPr lang="en-US" dirty="0"/>
              <a:t>) {</a:t>
            </a:r>
          </a:p>
          <a:p>
            <a:r>
              <a:rPr lang="en-US" dirty="0"/>
              <a:t>          return </a:t>
            </a:r>
            <a:r>
              <a:rPr lang="en-US" dirty="0" err="1"/>
              <a:t>cachedResponse</a:t>
            </a:r>
            <a:r>
              <a:rPr lang="en-US" dirty="0"/>
              <a:t>;</a:t>
            </a:r>
          </a:p>
          <a:p>
            <a:r>
              <a:rPr lang="en-US" dirty="0"/>
              <a:t>        }</a:t>
            </a:r>
          </a:p>
          <a:p>
            <a:endParaRPr lang="en-US" dirty="0"/>
          </a:p>
          <a:p>
            <a:r>
              <a:rPr lang="en-US" dirty="0"/>
              <a:t>        return </a:t>
            </a:r>
            <a:r>
              <a:rPr lang="en-US" dirty="0" err="1"/>
              <a:t>caches.open</a:t>
            </a:r>
            <a:r>
              <a:rPr lang="en-US" dirty="0"/>
              <a:t>(RUNTIME).then(cache =&gt; {</a:t>
            </a:r>
          </a:p>
          <a:p>
            <a:r>
              <a:rPr lang="en-US" dirty="0"/>
              <a:t>          return fetch(</a:t>
            </a:r>
            <a:r>
              <a:rPr lang="en-US" dirty="0" err="1"/>
              <a:t>event.request</a:t>
            </a:r>
            <a:r>
              <a:rPr lang="en-US" dirty="0"/>
              <a:t>).then(response =&gt; {</a:t>
            </a:r>
          </a:p>
          <a:p>
            <a:r>
              <a:rPr lang="en-US" dirty="0"/>
              <a:t>            return </a:t>
            </a:r>
            <a:r>
              <a:rPr lang="en-US" dirty="0" err="1"/>
              <a:t>cache.put</a:t>
            </a:r>
            <a:r>
              <a:rPr lang="en-US" dirty="0"/>
              <a:t>(</a:t>
            </a:r>
            <a:r>
              <a:rPr lang="en-US" dirty="0" err="1"/>
              <a:t>event.request</a:t>
            </a:r>
            <a:r>
              <a:rPr lang="en-US" dirty="0"/>
              <a:t>, </a:t>
            </a:r>
            <a:r>
              <a:rPr lang="en-US" dirty="0" err="1"/>
              <a:t>response.clone</a:t>
            </a:r>
            <a:r>
              <a:rPr lang="en-US" dirty="0"/>
              <a:t>()).then(() =&gt; {</a:t>
            </a:r>
          </a:p>
          <a:p>
            <a:r>
              <a:rPr lang="en-US" dirty="0"/>
              <a:t>              return response;</a:t>
            </a:r>
          </a:p>
          <a:p>
            <a:r>
              <a:rPr lang="en-US" dirty="0"/>
              <a:t>            });</a:t>
            </a:r>
          </a:p>
          <a:p>
            <a:r>
              <a:rPr lang="en-US" dirty="0"/>
              <a:t>          });</a:t>
            </a:r>
          </a:p>
          <a:p>
            <a:r>
              <a:rPr lang="en-US" dirty="0"/>
              <a:t>        });</a:t>
            </a:r>
          </a:p>
          <a:p>
            <a:r>
              <a:rPr lang="en-US" dirty="0"/>
              <a:t>      })</a:t>
            </a:r>
          </a:p>
          <a:p>
            <a:r>
              <a:rPr lang="en-US" dirty="0"/>
              <a:t>    );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});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9995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38A27601-091B-9FC8-85E4-81BDF8943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6006" y="2235354"/>
            <a:ext cx="5609895" cy="1305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fr-FR" sz="2800" dirty="0" err="1">
                <a:latin typeface="Arial"/>
                <a:cs typeface="Arial"/>
              </a:rPr>
              <a:t>I’m</a:t>
            </a:r>
            <a:r>
              <a:rPr lang="fr-FR" altLang="fr-FR" sz="2800" dirty="0">
                <a:latin typeface="Arial"/>
                <a:cs typeface="Arial"/>
              </a:rPr>
              <a:t> </a:t>
            </a:r>
            <a:r>
              <a:rPr lang="fr-FR" altLang="fr-FR" sz="2800" b="1" dirty="0">
                <a:latin typeface="Arial"/>
                <a:cs typeface="Arial"/>
              </a:rPr>
              <a:t>not </a:t>
            </a:r>
            <a:r>
              <a:rPr lang="fr-FR" altLang="fr-FR" sz="2800" b="1" dirty="0" err="1">
                <a:latin typeface="Arial"/>
                <a:cs typeface="Arial"/>
              </a:rPr>
              <a:t>only</a:t>
            </a:r>
            <a:r>
              <a:rPr lang="fr-FR" altLang="fr-FR" sz="2800" b="1" dirty="0">
                <a:latin typeface="Arial"/>
                <a:cs typeface="Arial"/>
              </a:rPr>
              <a:t> a web </a:t>
            </a:r>
            <a:r>
              <a:rPr lang="fr-FR" altLang="fr-FR" sz="2800" b="1" dirty="0" err="1">
                <a:latin typeface="Arial"/>
                <a:cs typeface="Arial"/>
              </a:rPr>
              <a:t>developer</a:t>
            </a:r>
            <a:r>
              <a:rPr lang="fr-FR" altLang="fr-FR" sz="2800" dirty="0">
                <a:latin typeface="Arial"/>
                <a:cs typeface="Arial"/>
              </a:rPr>
              <a:t>, but </a:t>
            </a:r>
            <a:r>
              <a:rPr lang="fr-FR" altLang="fr-FR" sz="2800" dirty="0" err="1">
                <a:latin typeface="Arial"/>
                <a:cs typeface="Arial"/>
              </a:rPr>
              <a:t>also</a:t>
            </a:r>
            <a:r>
              <a:rPr lang="fr-FR" altLang="fr-FR" sz="2800" dirty="0">
                <a:latin typeface="Arial"/>
                <a:cs typeface="Arial"/>
              </a:rPr>
              <a:t> a </a:t>
            </a:r>
            <a:r>
              <a:rPr lang="fr-FR" altLang="fr-FR" sz="2800" dirty="0">
                <a:solidFill>
                  <a:srgbClr val="D61451"/>
                </a:solidFill>
                <a:latin typeface="Arial"/>
                <a:cs typeface="Arial"/>
              </a:rPr>
              <a:t>civil </a:t>
            </a:r>
            <a:r>
              <a:rPr lang="fr-FR" altLang="fr-FR" sz="2800" dirty="0" err="1">
                <a:solidFill>
                  <a:srgbClr val="D61451"/>
                </a:solidFill>
                <a:latin typeface="Arial"/>
                <a:cs typeface="Arial"/>
              </a:rPr>
              <a:t>engineer</a:t>
            </a:r>
            <a:endParaRPr lang="fr-FR" altLang="fr-FR" sz="2800" dirty="0" err="1">
              <a:latin typeface="Arial"/>
              <a:cs typeface="Arial"/>
            </a:endParaRPr>
          </a:p>
        </p:txBody>
      </p:sp>
      <p:pic>
        <p:nvPicPr>
          <p:cNvPr id="4" name="Image 3" descr="Une image contenant habits, personne, vêtements de travail, Casque&#10;&#10;Description générée automatiquement">
            <a:extLst>
              <a:ext uri="{FF2B5EF4-FFF2-40B4-BE49-F238E27FC236}">
                <a16:creationId xmlns:a16="http://schemas.microsoft.com/office/drawing/2014/main" id="{945E60BA-0395-7C07-62C4-866949FCA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718" y="1267992"/>
            <a:ext cx="3038130" cy="405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783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25CF0-0C6B-5B3E-6C23-77D4C595F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D6E74FBE-CB60-3A5E-A904-D9B7A4AAF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SERVICE WORKER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736C4A5-9238-E19D-B233-22631A4B97C8}"/>
              </a:ext>
            </a:extLst>
          </p:cNvPr>
          <p:cNvSpPr txBox="1"/>
          <p:nvPr/>
        </p:nvSpPr>
        <p:spPr>
          <a:xfrm>
            <a:off x="838200" y="1690688"/>
            <a:ext cx="7680025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solidFill>
                  <a:srgbClr val="202122"/>
                </a:solidFill>
                <a:latin typeface="Arial"/>
                <a:ea typeface="+mn-lt"/>
                <a:cs typeface="Arial"/>
              </a:rPr>
              <a:t>Several </a:t>
            </a:r>
            <a:r>
              <a:rPr lang="en-US" sz="2800" dirty="0">
                <a:solidFill>
                  <a:srgbClr val="267BD9"/>
                </a:solidFill>
                <a:latin typeface="Arial"/>
                <a:ea typeface="+mn-lt"/>
                <a:cs typeface="Arial"/>
              </a:rPr>
              <a:t>ready-to-use</a:t>
            </a:r>
            <a:r>
              <a:rPr lang="en-US" sz="2800" dirty="0">
                <a:solidFill>
                  <a:srgbClr val="202122"/>
                </a:solidFill>
                <a:latin typeface="Arial"/>
                <a:ea typeface="+mn-lt"/>
                <a:cs typeface="Arial"/>
              </a:rPr>
              <a:t> solutions to simplify the way we develop a SW</a:t>
            </a:r>
            <a:r>
              <a:rPr lang="en-US" sz="2800" b="0" i="0" dirty="0">
                <a:solidFill>
                  <a:srgbClr val="202122"/>
                </a:solidFill>
                <a:effectLst/>
                <a:latin typeface="Arial"/>
                <a:cs typeface="Arial"/>
              </a:rPr>
              <a:t>:</a:t>
            </a:r>
            <a:endParaRPr lang="fr-FR" dirty="0">
              <a:cs typeface="Calibri"/>
            </a:endParaRPr>
          </a:p>
          <a:p>
            <a:pPr marL="457200" indent="-457200" algn="l">
              <a:buFont typeface="Arial" panose="020B0604020202020204" pitchFamily="34" charset="0"/>
              <a:buChar char="–"/>
            </a:pPr>
            <a:r>
              <a:rPr lang="en-US" sz="2800" err="1">
                <a:solidFill>
                  <a:srgbClr val="202122"/>
                </a:solidFill>
                <a:latin typeface="Arial"/>
                <a:cs typeface="Arial"/>
              </a:rPr>
              <a:t>upup</a:t>
            </a:r>
            <a:endParaRPr lang="en-US" sz="2800" b="0" i="0">
              <a:solidFill>
                <a:srgbClr val="202122"/>
              </a:solidFill>
              <a:effectLst/>
              <a:latin typeface="Arial" panose="020B0604020202020204" pitchFamily="34" charset="0"/>
              <a:cs typeface="Arial"/>
            </a:endParaRPr>
          </a:p>
          <a:p>
            <a:pPr marL="457200" indent="-457200" algn="l">
              <a:buFont typeface="Arial" panose="020B0604020202020204" pitchFamily="34" charset="0"/>
              <a:buChar char="–"/>
            </a:pPr>
            <a:r>
              <a:rPr lang="en-US" sz="2800" dirty="0">
                <a:solidFill>
                  <a:srgbClr val="202122"/>
                </a:solidFill>
                <a:latin typeface="Arial"/>
                <a:cs typeface="Arial"/>
              </a:rPr>
              <a:t>Workbox</a:t>
            </a:r>
            <a:endParaRPr lang="en-US" sz="2800" b="0" i="0" dirty="0">
              <a:solidFill>
                <a:srgbClr val="202122"/>
              </a:solidFill>
              <a:effectLst/>
              <a:latin typeface="Arial" panose="020B060402020202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98793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5D0C4-7CBC-F650-9385-4423292EB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FF6B97D-2E3E-AAF2-63C4-358E0A8C3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SERVICE WORKER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0CE6B57-7830-4C45-6DB2-0619FEA1A4AF}"/>
              </a:ext>
            </a:extLst>
          </p:cNvPr>
          <p:cNvSpPr txBox="1"/>
          <p:nvPr/>
        </p:nvSpPr>
        <p:spPr>
          <a:xfrm>
            <a:off x="840028" y="1718243"/>
            <a:ext cx="768002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rgbClr val="202122"/>
                </a:solidFill>
                <a:latin typeface="Arial"/>
                <a:ea typeface="+mn-lt"/>
                <a:cs typeface="Arial"/>
              </a:rPr>
              <a:t>Example with Workbox</a:t>
            </a:r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6F17654-BE6F-B8BA-B5CE-157B4E6AFE1B}"/>
              </a:ext>
            </a:extLst>
          </p:cNvPr>
          <p:cNvSpPr txBox="1"/>
          <p:nvPr/>
        </p:nvSpPr>
        <p:spPr>
          <a:xfrm>
            <a:off x="841829" y="2746829"/>
            <a:ext cx="10492467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import</a:t>
            </a:r>
            <a:r>
              <a:rPr lang="en-US" sz="2400">
                <a:solidFill>
                  <a:srgbClr val="212529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sz="2400">
                <a:solidFill>
                  <a:srgbClr val="009900"/>
                </a:solidFill>
                <a:latin typeface="Consolas"/>
                <a:ea typeface="+mn-lt"/>
                <a:cs typeface="+mn-lt"/>
              </a:rPr>
              <a:t>{</a:t>
            </a:r>
            <a:r>
              <a:rPr lang="en-US" sz="2400">
                <a:solidFill>
                  <a:srgbClr val="212529"/>
                </a:solidFill>
                <a:latin typeface="Consolas"/>
                <a:ea typeface="+mn-lt"/>
                <a:cs typeface="+mn-lt"/>
              </a:rPr>
              <a:t>
    </a:t>
            </a:r>
            <a:r>
              <a:rPr lang="en-US" sz="2400" err="1">
                <a:solidFill>
                  <a:srgbClr val="212529"/>
                </a:solidFill>
                <a:latin typeface="Consolas"/>
                <a:ea typeface="+mn-lt"/>
                <a:cs typeface="+mn-lt"/>
              </a:rPr>
              <a:t>imageCache</a:t>
            </a:r>
            <a:r>
              <a:rPr lang="en-US" sz="2400">
                <a:solidFill>
                  <a:srgbClr val="339933"/>
                </a:solidFill>
                <a:latin typeface="Consolas"/>
                <a:ea typeface="+mn-lt"/>
                <a:cs typeface="+mn-lt"/>
              </a:rPr>
              <a:t>,</a:t>
            </a:r>
            <a:r>
              <a:rPr lang="en-US" sz="2400">
                <a:solidFill>
                  <a:srgbClr val="212529"/>
                </a:solidFill>
                <a:latin typeface="Consolas"/>
                <a:ea typeface="+mn-lt"/>
                <a:cs typeface="+mn-lt"/>
              </a:rPr>
              <a:t>
    </a:t>
            </a:r>
            <a:r>
              <a:rPr lang="en-US" sz="2400" err="1">
                <a:solidFill>
                  <a:srgbClr val="212529"/>
                </a:solidFill>
                <a:latin typeface="Consolas"/>
                <a:ea typeface="+mn-lt"/>
                <a:cs typeface="+mn-lt"/>
              </a:rPr>
              <a:t>staticResourceCache</a:t>
            </a:r>
            <a:r>
              <a:rPr lang="en-US" sz="2400">
                <a:solidFill>
                  <a:srgbClr val="212529"/>
                </a:solidFill>
                <a:latin typeface="Consolas"/>
                <a:ea typeface="+mn-lt"/>
                <a:cs typeface="+mn-lt"/>
              </a:rPr>
              <a:t>
</a:t>
            </a:r>
            <a:r>
              <a:rPr lang="en-US" sz="2400">
                <a:solidFill>
                  <a:srgbClr val="009900"/>
                </a:solidFill>
                <a:latin typeface="Consolas"/>
                <a:ea typeface="+mn-lt"/>
                <a:cs typeface="+mn-lt"/>
              </a:rPr>
              <a:t>}</a:t>
            </a:r>
            <a:r>
              <a:rPr lang="en-US" sz="2400">
                <a:solidFill>
                  <a:srgbClr val="212529"/>
                </a:solidFill>
                <a:latin typeface="Consolas"/>
                <a:ea typeface="+mn-lt"/>
                <a:cs typeface="+mn-lt"/>
              </a:rPr>
              <a:t> from </a:t>
            </a:r>
            <a:r>
              <a:rPr lang="en-US" sz="2400">
                <a:solidFill>
                  <a:srgbClr val="3366CC"/>
                </a:solidFill>
                <a:latin typeface="Consolas"/>
                <a:ea typeface="+mn-lt"/>
                <a:cs typeface="+mn-lt"/>
              </a:rPr>
              <a:t>'workbox-recipes'</a:t>
            </a:r>
            <a:r>
              <a:rPr lang="en-US" sz="2400">
                <a:solidFill>
                  <a:srgbClr val="339933"/>
                </a:solidFill>
                <a:latin typeface="Consolas"/>
                <a:ea typeface="+mn-lt"/>
                <a:cs typeface="+mn-lt"/>
              </a:rPr>
              <a:t>;</a:t>
            </a:r>
            <a:r>
              <a:rPr lang="en-US" sz="2400">
                <a:solidFill>
                  <a:srgbClr val="212529"/>
                </a:solidFill>
                <a:latin typeface="Consolas"/>
                <a:ea typeface="+mn-lt"/>
                <a:cs typeface="+mn-lt"/>
              </a:rPr>
              <a:t>
</a:t>
            </a:r>
            <a:r>
              <a:rPr lang="en-US" sz="2400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import</a:t>
            </a:r>
            <a:r>
              <a:rPr lang="en-US" sz="2400">
                <a:solidFill>
                  <a:srgbClr val="212529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sz="2400">
                <a:solidFill>
                  <a:srgbClr val="009900"/>
                </a:solidFill>
                <a:latin typeface="Consolas"/>
                <a:ea typeface="+mn-lt"/>
                <a:cs typeface="+mn-lt"/>
              </a:rPr>
              <a:t>{</a:t>
            </a:r>
            <a:r>
              <a:rPr lang="en-US" sz="2400">
                <a:solidFill>
                  <a:srgbClr val="212529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rgbClr val="212529"/>
                </a:solidFill>
                <a:latin typeface="Consolas"/>
                <a:ea typeface="+mn-lt"/>
                <a:cs typeface="+mn-lt"/>
              </a:rPr>
              <a:t>NetworkOnly</a:t>
            </a:r>
            <a:r>
              <a:rPr lang="en-US" sz="2400">
                <a:solidFill>
                  <a:srgbClr val="009900"/>
                </a:solidFill>
                <a:latin typeface="Consolas"/>
                <a:ea typeface="+mn-lt"/>
                <a:cs typeface="+mn-lt"/>
              </a:rPr>
              <a:t>}</a:t>
            </a:r>
            <a:r>
              <a:rPr lang="en-US" sz="2400">
                <a:solidFill>
                  <a:srgbClr val="212529"/>
                </a:solidFill>
                <a:latin typeface="Consolas"/>
                <a:ea typeface="+mn-lt"/>
                <a:cs typeface="+mn-lt"/>
              </a:rPr>
              <a:t> from </a:t>
            </a:r>
            <a:r>
              <a:rPr lang="en-US" sz="2400">
                <a:solidFill>
                  <a:srgbClr val="3366CC"/>
                </a:solidFill>
                <a:latin typeface="Consolas"/>
                <a:ea typeface="+mn-lt"/>
                <a:cs typeface="+mn-lt"/>
              </a:rPr>
              <a:t>'workbox-strategies'</a:t>
            </a:r>
            <a:r>
              <a:rPr lang="en-US" sz="2400">
                <a:solidFill>
                  <a:srgbClr val="339933"/>
                </a:solidFill>
                <a:latin typeface="Consolas"/>
                <a:ea typeface="+mn-lt"/>
                <a:cs typeface="+mn-lt"/>
              </a:rPr>
              <a:t>;</a:t>
            </a:r>
            <a:r>
              <a:rPr lang="en-US" sz="2400">
                <a:solidFill>
                  <a:srgbClr val="212529"/>
                </a:solidFill>
                <a:latin typeface="Consolas"/>
                <a:ea typeface="+mn-lt"/>
                <a:cs typeface="+mn-lt"/>
              </a:rPr>
              <a:t>​​
</a:t>
            </a:r>
            <a:r>
              <a:rPr lang="en-US" sz="2400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import</a:t>
            </a:r>
            <a:r>
              <a:rPr lang="en-US" sz="2400">
                <a:solidFill>
                  <a:srgbClr val="212529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sz="2400">
                <a:solidFill>
                  <a:srgbClr val="009900"/>
                </a:solidFill>
                <a:latin typeface="Consolas"/>
                <a:ea typeface="+mn-lt"/>
                <a:cs typeface="+mn-lt"/>
              </a:rPr>
              <a:t>{</a:t>
            </a:r>
            <a:r>
              <a:rPr lang="en-US" sz="2400">
                <a:solidFill>
                  <a:srgbClr val="212529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rgbClr val="212529"/>
                </a:solidFill>
                <a:latin typeface="Consolas"/>
                <a:ea typeface="+mn-lt"/>
                <a:cs typeface="+mn-lt"/>
              </a:rPr>
              <a:t>registerRoute</a:t>
            </a:r>
            <a:r>
              <a:rPr lang="en-US" sz="2400">
                <a:solidFill>
                  <a:srgbClr val="212529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sz="2400">
                <a:solidFill>
                  <a:srgbClr val="009900"/>
                </a:solidFill>
                <a:latin typeface="Consolas"/>
                <a:ea typeface="+mn-lt"/>
                <a:cs typeface="+mn-lt"/>
              </a:rPr>
              <a:t>}</a:t>
            </a:r>
            <a:r>
              <a:rPr lang="en-US" sz="2400">
                <a:solidFill>
                  <a:srgbClr val="212529"/>
                </a:solidFill>
                <a:latin typeface="Consolas"/>
                <a:ea typeface="+mn-lt"/>
                <a:cs typeface="+mn-lt"/>
              </a:rPr>
              <a:t> from </a:t>
            </a:r>
            <a:r>
              <a:rPr lang="en-US" sz="2400">
                <a:solidFill>
                  <a:srgbClr val="3366CC"/>
                </a:solidFill>
                <a:latin typeface="Consolas"/>
                <a:ea typeface="+mn-lt"/>
                <a:cs typeface="+mn-lt"/>
              </a:rPr>
              <a:t>'workbox-routing'</a:t>
            </a:r>
            <a:r>
              <a:rPr lang="en-US" sz="2400">
                <a:solidFill>
                  <a:srgbClr val="339933"/>
                </a:solidFill>
                <a:latin typeface="Consolas"/>
                <a:ea typeface="+mn-lt"/>
                <a:cs typeface="+mn-lt"/>
              </a:rPr>
              <a:t>;</a:t>
            </a:r>
            <a:r>
              <a:rPr lang="en-US" sz="2400">
                <a:solidFill>
                  <a:srgbClr val="212529"/>
                </a:solidFill>
                <a:latin typeface="Consolas"/>
                <a:ea typeface="+mn-lt"/>
                <a:cs typeface="+mn-lt"/>
              </a:rPr>
              <a:t>​​
</a:t>
            </a:r>
            <a:endParaRPr lang="en-US" sz="2400">
              <a:solidFill>
                <a:srgbClr val="339933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4960850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B9CDC-78BB-C052-684D-082DF9A3C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DA58893D-B585-52AC-8345-09F7B7BB4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SERVICE WORKER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60065BA-D28E-378C-8DFF-EE3B469353CB}"/>
              </a:ext>
            </a:extLst>
          </p:cNvPr>
          <p:cNvSpPr txBox="1"/>
          <p:nvPr/>
        </p:nvSpPr>
        <p:spPr>
          <a:xfrm>
            <a:off x="840028" y="1718243"/>
            <a:ext cx="768002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rgbClr val="202122"/>
                </a:solidFill>
                <a:latin typeface="Arial"/>
                <a:ea typeface="+mn-lt"/>
                <a:cs typeface="Arial"/>
              </a:rPr>
              <a:t>Example with Workbox</a:t>
            </a:r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67BF577-1B9E-B2A3-DD8F-C82B69FCFC6A}"/>
              </a:ext>
            </a:extLst>
          </p:cNvPr>
          <p:cNvSpPr txBox="1"/>
          <p:nvPr/>
        </p:nvSpPr>
        <p:spPr>
          <a:xfrm>
            <a:off x="851236" y="2439560"/>
            <a:ext cx="10492467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err="1">
                <a:solidFill>
                  <a:srgbClr val="212529"/>
                </a:solidFill>
                <a:latin typeface="Consolas"/>
              </a:rPr>
              <a:t>registerRoute</a:t>
            </a:r>
            <a:r>
              <a:rPr lang="en-US" sz="2400">
                <a:solidFill>
                  <a:srgbClr val="009900"/>
                </a:solidFill>
                <a:latin typeface="Consolas"/>
              </a:rPr>
              <a:t>(</a:t>
            </a:r>
            <a:r>
              <a:rPr lang="en-US" sz="2400">
                <a:solidFill>
                  <a:srgbClr val="212529"/>
                </a:solidFill>
                <a:latin typeface="Consolas"/>
              </a:rPr>
              <a:t>​​
    </a:t>
            </a:r>
            <a:r>
              <a:rPr lang="en-US" sz="2400">
                <a:solidFill>
                  <a:srgbClr val="339933"/>
                </a:solidFill>
                <a:latin typeface="Consolas"/>
              </a:rPr>
              <a:t>/</a:t>
            </a:r>
            <a:r>
              <a:rPr lang="en-US" sz="2400">
                <a:solidFill>
                  <a:srgbClr val="212529"/>
                </a:solidFill>
                <a:latin typeface="Consolas"/>
              </a:rPr>
              <a:t>\</a:t>
            </a:r>
            <a:r>
              <a:rPr lang="en-US" sz="2400">
                <a:solidFill>
                  <a:srgbClr val="339933"/>
                </a:solidFill>
                <a:latin typeface="Consolas"/>
              </a:rPr>
              <a:t>/</a:t>
            </a:r>
            <a:r>
              <a:rPr lang="en-US" sz="2400">
                <a:solidFill>
                  <a:srgbClr val="212529"/>
                </a:solidFill>
                <a:latin typeface="Consolas"/>
              </a:rPr>
              <a:t>dashboard\</a:t>
            </a:r>
            <a:r>
              <a:rPr lang="en-US" sz="2400">
                <a:solidFill>
                  <a:srgbClr val="339933"/>
                </a:solidFill>
                <a:latin typeface="Consolas"/>
              </a:rPr>
              <a:t>/</a:t>
            </a:r>
            <a:r>
              <a:rPr lang="en-US" sz="2400">
                <a:solidFill>
                  <a:srgbClr val="212529"/>
                </a:solidFill>
                <a:latin typeface="Consolas"/>
              </a:rPr>
              <a:t>.</a:t>
            </a:r>
            <a:r>
              <a:rPr lang="en-US" sz="2400">
                <a:solidFill>
                  <a:srgbClr val="339933"/>
                </a:solidFill>
                <a:latin typeface="Consolas"/>
              </a:rPr>
              <a:t>*/,</a:t>
            </a:r>
            <a:r>
              <a:rPr lang="en-US" sz="2400">
                <a:solidFill>
                  <a:srgbClr val="212529"/>
                </a:solidFill>
                <a:latin typeface="Consolas"/>
              </a:rPr>
              <a:t>​​
    </a:t>
            </a:r>
            <a:r>
              <a:rPr lang="en-US" sz="2400" b="1">
                <a:solidFill>
                  <a:srgbClr val="000066"/>
                </a:solidFill>
                <a:latin typeface="Consolas"/>
              </a:rPr>
              <a:t>new</a:t>
            </a:r>
            <a:r>
              <a:rPr lang="en-US" sz="2400">
                <a:solidFill>
                  <a:srgbClr val="212529"/>
                </a:solidFill>
                <a:latin typeface="Consolas"/>
              </a:rPr>
              <a:t> </a:t>
            </a:r>
            <a:r>
              <a:rPr lang="en-US" sz="2400" err="1">
                <a:solidFill>
                  <a:srgbClr val="212529"/>
                </a:solidFill>
                <a:latin typeface="Consolas"/>
              </a:rPr>
              <a:t>NetworkOnly</a:t>
            </a:r>
            <a:r>
              <a:rPr lang="en-US" sz="2400">
                <a:solidFill>
                  <a:srgbClr val="009900"/>
                </a:solidFill>
                <a:latin typeface="Consolas"/>
              </a:rPr>
              <a:t>()</a:t>
            </a:r>
            <a:r>
              <a:rPr lang="en-US" sz="2400">
                <a:solidFill>
                  <a:srgbClr val="339933"/>
                </a:solidFill>
                <a:latin typeface="Consolas"/>
              </a:rPr>
              <a:t>,</a:t>
            </a:r>
            <a:r>
              <a:rPr lang="en-US" sz="2400">
                <a:solidFill>
                  <a:srgbClr val="212529"/>
                </a:solidFill>
                <a:latin typeface="Consolas"/>
              </a:rPr>
              <a:t>​​
    </a:t>
            </a:r>
            <a:r>
              <a:rPr lang="en-US" sz="2400">
                <a:solidFill>
                  <a:srgbClr val="3366CC"/>
                </a:solidFill>
                <a:latin typeface="Consolas"/>
              </a:rPr>
              <a:t>'GET'</a:t>
            </a:r>
            <a:r>
              <a:rPr lang="en-US" sz="2400">
                <a:solidFill>
                  <a:srgbClr val="212529"/>
                </a:solidFill>
                <a:latin typeface="Consolas"/>
              </a:rPr>
              <a:t>​​
</a:t>
            </a:r>
            <a:r>
              <a:rPr lang="en-US" sz="2400">
                <a:solidFill>
                  <a:srgbClr val="009900"/>
                </a:solidFill>
                <a:latin typeface="Consolas"/>
              </a:rPr>
              <a:t>)</a:t>
            </a:r>
            <a:r>
              <a:rPr lang="en-US" sz="2400">
                <a:solidFill>
                  <a:srgbClr val="339933"/>
                </a:solidFill>
                <a:latin typeface="Consolas"/>
              </a:rPr>
              <a:t>;</a:t>
            </a:r>
            <a:r>
              <a:rPr lang="en-US" sz="2400">
                <a:solidFill>
                  <a:srgbClr val="212529"/>
                </a:solidFill>
                <a:latin typeface="Consolas"/>
              </a:rPr>
              <a:t>
</a:t>
            </a:r>
            <a:r>
              <a:rPr lang="en-US" sz="2400" err="1">
                <a:solidFill>
                  <a:srgbClr val="212529"/>
                </a:solidFill>
                <a:latin typeface="Consolas"/>
              </a:rPr>
              <a:t>staticResourceCache</a:t>
            </a:r>
            <a:r>
              <a:rPr lang="en-US" sz="2400">
                <a:solidFill>
                  <a:srgbClr val="009900"/>
                </a:solidFill>
                <a:latin typeface="Consolas"/>
              </a:rPr>
              <a:t>()</a:t>
            </a:r>
            <a:r>
              <a:rPr lang="en-US" sz="2400">
                <a:solidFill>
                  <a:srgbClr val="339933"/>
                </a:solidFill>
                <a:latin typeface="Consolas"/>
              </a:rPr>
              <a:t>;</a:t>
            </a:r>
            <a:r>
              <a:rPr lang="en-US" sz="2400">
                <a:solidFill>
                  <a:srgbClr val="212529"/>
                </a:solidFill>
                <a:latin typeface="Consolas"/>
              </a:rPr>
              <a:t>
</a:t>
            </a:r>
            <a:r>
              <a:rPr lang="en-US" sz="2400" err="1">
                <a:solidFill>
                  <a:srgbClr val="212529"/>
                </a:solidFill>
                <a:latin typeface="Consolas"/>
              </a:rPr>
              <a:t>imageCache</a:t>
            </a:r>
            <a:r>
              <a:rPr lang="en-US" sz="2400">
                <a:solidFill>
                  <a:srgbClr val="009900"/>
                </a:solidFill>
                <a:latin typeface="Consolas"/>
              </a:rPr>
              <a:t>()</a:t>
            </a:r>
            <a:r>
              <a:rPr lang="en-US" sz="2400">
                <a:solidFill>
                  <a:srgbClr val="339933"/>
                </a:solidFill>
                <a:latin typeface="Consolas"/>
              </a:rPr>
              <a:t>;</a:t>
            </a:r>
            <a:endParaRPr lang="fr-FR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86161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50F5F-B7CA-FFA3-C068-29D8E7110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D3679ED3-9D37-51FC-81F3-C358092EB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SERVICE WORKER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F0EF756-2648-CBF6-B745-B3074829F3DB}"/>
              </a:ext>
            </a:extLst>
          </p:cNvPr>
          <p:cNvSpPr txBox="1"/>
          <p:nvPr/>
        </p:nvSpPr>
        <p:spPr>
          <a:xfrm>
            <a:off x="840028" y="1718243"/>
            <a:ext cx="7680025" cy="35394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rgbClr val="202122"/>
                </a:solidFill>
                <a:latin typeface="Arial"/>
                <a:ea typeface="+mn-lt"/>
                <a:cs typeface="Arial"/>
              </a:rPr>
              <a:t>Caching strategies</a:t>
            </a:r>
          </a:p>
          <a:p>
            <a:endParaRPr lang="en-US" sz="2800">
              <a:solidFill>
                <a:srgbClr val="202122"/>
              </a:solidFill>
              <a:latin typeface="Arial"/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US" sz="2800">
                <a:solidFill>
                  <a:srgbClr val="202122"/>
                </a:solidFill>
                <a:latin typeface="Arial"/>
                <a:cs typeface="Arial"/>
              </a:rPr>
              <a:t>Network first</a:t>
            </a:r>
          </a:p>
          <a:p>
            <a:pPr marL="457200" indent="-457200">
              <a:buFont typeface="Arial"/>
              <a:buChar char="•"/>
            </a:pPr>
            <a:r>
              <a:rPr lang="en-US" sz="2800">
                <a:solidFill>
                  <a:srgbClr val="202122"/>
                </a:solidFill>
                <a:latin typeface="Arial"/>
                <a:cs typeface="Arial"/>
              </a:rPr>
              <a:t>Network only</a:t>
            </a:r>
          </a:p>
          <a:p>
            <a:pPr marL="457200" indent="-457200">
              <a:buFont typeface="Arial"/>
              <a:buChar char="•"/>
            </a:pPr>
            <a:r>
              <a:rPr lang="en-US" sz="2800">
                <a:solidFill>
                  <a:srgbClr val="202122"/>
                </a:solidFill>
                <a:latin typeface="Arial"/>
                <a:cs typeface="Arial"/>
              </a:rPr>
              <a:t>Cache first</a:t>
            </a:r>
          </a:p>
          <a:p>
            <a:pPr marL="457200" indent="-457200">
              <a:buFont typeface="Arial"/>
              <a:buChar char="•"/>
            </a:pPr>
            <a:r>
              <a:rPr lang="en-US" sz="2800">
                <a:solidFill>
                  <a:srgbClr val="202122"/>
                </a:solidFill>
                <a:latin typeface="Arial"/>
                <a:cs typeface="Arial"/>
              </a:rPr>
              <a:t>Cache only</a:t>
            </a:r>
          </a:p>
          <a:p>
            <a:pPr marL="457200" indent="-457200">
              <a:buFont typeface="Arial"/>
              <a:buChar char="•"/>
            </a:pPr>
            <a:r>
              <a:rPr lang="en-US" sz="2800">
                <a:solidFill>
                  <a:srgbClr val="202122"/>
                </a:solidFill>
                <a:latin typeface="Arial"/>
                <a:cs typeface="Arial"/>
              </a:rPr>
              <a:t>Stale-while-revalidate</a:t>
            </a:r>
          </a:p>
          <a:p>
            <a:pPr marL="457200" indent="-457200">
              <a:buFont typeface="Arial"/>
              <a:buChar char="•"/>
            </a:pPr>
            <a:endParaRPr lang="en-US" sz="2800">
              <a:solidFill>
                <a:srgbClr val="20212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98557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DB64C-A2E8-1790-FBBF-D3796EA83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C582FAA-4A4C-3A00-6484-C6E172E1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SERVICE WORKER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FCEC229-3E94-DC97-BD01-8F1B99847349}"/>
              </a:ext>
            </a:extLst>
          </p:cNvPr>
          <p:cNvSpPr txBox="1"/>
          <p:nvPr/>
        </p:nvSpPr>
        <p:spPr>
          <a:xfrm>
            <a:off x="840028" y="1718243"/>
            <a:ext cx="11047172" cy="35394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solidFill>
                  <a:srgbClr val="202122"/>
                </a:solidFill>
                <a:latin typeface="Arial"/>
                <a:ea typeface="+mn-lt"/>
                <a:cs typeface="Arial"/>
              </a:rPr>
              <a:t>Caching strategies depend on your application</a:t>
            </a:r>
          </a:p>
          <a:p>
            <a:endParaRPr lang="en-US" sz="2800">
              <a:solidFill>
                <a:srgbClr val="202122"/>
              </a:solidFill>
              <a:latin typeface="Arial"/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US" sz="2800" b="1" dirty="0">
                <a:solidFill>
                  <a:srgbClr val="202122"/>
                </a:solidFill>
                <a:latin typeface="Arial"/>
                <a:cs typeface="Arial"/>
              </a:rPr>
              <a:t>Network first</a:t>
            </a:r>
            <a:r>
              <a:rPr lang="en-US" sz="2800" dirty="0">
                <a:solidFill>
                  <a:srgbClr val="202122"/>
                </a:solidFill>
                <a:latin typeface="Arial"/>
                <a:cs typeface="Arial"/>
              </a:rPr>
              <a:t> =&gt; pages that changes often (homepage)</a:t>
            </a:r>
          </a:p>
          <a:p>
            <a:pPr marL="457200" indent="-457200">
              <a:buFont typeface="Arial"/>
              <a:buChar char="•"/>
            </a:pPr>
            <a:r>
              <a:rPr lang="en-US" sz="2800" b="1" dirty="0">
                <a:solidFill>
                  <a:srgbClr val="202122"/>
                </a:solidFill>
                <a:latin typeface="Arial"/>
                <a:cs typeface="Arial"/>
              </a:rPr>
              <a:t>Network only</a:t>
            </a:r>
            <a:r>
              <a:rPr lang="en-US" sz="2800" dirty="0">
                <a:solidFill>
                  <a:srgbClr val="202122"/>
                </a:solidFill>
                <a:latin typeface="Arial"/>
                <a:cs typeface="Arial"/>
              </a:rPr>
              <a:t> =&gt; a dashboard / private area</a:t>
            </a:r>
          </a:p>
          <a:p>
            <a:pPr marL="457200" indent="-457200">
              <a:buFont typeface="Arial"/>
              <a:buChar char="•"/>
            </a:pPr>
            <a:r>
              <a:rPr lang="en-US" sz="2800" b="1" dirty="0">
                <a:solidFill>
                  <a:srgbClr val="202122"/>
                </a:solidFill>
                <a:latin typeface="Arial"/>
                <a:cs typeface="Arial"/>
              </a:rPr>
              <a:t>Cache first</a:t>
            </a:r>
            <a:r>
              <a:rPr lang="en-US" sz="2800" dirty="0">
                <a:solidFill>
                  <a:srgbClr val="202122"/>
                </a:solidFill>
                <a:latin typeface="Arial"/>
                <a:cs typeface="Arial"/>
              </a:rPr>
              <a:t> =&gt; article pages</a:t>
            </a:r>
          </a:p>
          <a:p>
            <a:pPr marL="457200" indent="-457200">
              <a:buFont typeface="Arial"/>
              <a:buChar char="•"/>
            </a:pPr>
            <a:r>
              <a:rPr lang="en-US" sz="2800" b="1" dirty="0">
                <a:solidFill>
                  <a:srgbClr val="202122"/>
                </a:solidFill>
                <a:latin typeface="Arial"/>
                <a:cs typeface="Arial"/>
              </a:rPr>
              <a:t>Cache only</a:t>
            </a:r>
            <a:r>
              <a:rPr lang="en-US" sz="2800" dirty="0">
                <a:solidFill>
                  <a:srgbClr val="202122"/>
                </a:solidFill>
                <a:latin typeface="Arial"/>
                <a:cs typeface="Arial"/>
              </a:rPr>
              <a:t> =&gt; all versioned resources/assets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202122"/>
                </a:solidFill>
                <a:latin typeface="Arial"/>
                <a:cs typeface="Arial"/>
              </a:rPr>
              <a:t>Stale-while-revalidate</a:t>
            </a:r>
          </a:p>
          <a:p>
            <a:pPr marL="457200" indent="-457200">
              <a:buFont typeface="Arial"/>
              <a:buChar char="•"/>
            </a:pPr>
            <a:endParaRPr lang="en-US" sz="2800">
              <a:solidFill>
                <a:srgbClr val="20212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0746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136D2-312A-C855-ABA4-919EFD3C6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40005F86-A0EB-BDD8-B9EA-45F2838C9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SERVICE WORKER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6173125-AB31-C577-ADFD-D197C79101C0}"/>
              </a:ext>
            </a:extLst>
          </p:cNvPr>
          <p:cNvSpPr txBox="1"/>
          <p:nvPr/>
        </p:nvSpPr>
        <p:spPr>
          <a:xfrm>
            <a:off x="840028" y="1718243"/>
            <a:ext cx="7680025" cy="35394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rgbClr val="202122"/>
                </a:solidFill>
                <a:latin typeface="Arial"/>
                <a:ea typeface="+mn-lt"/>
                <a:cs typeface="Arial"/>
              </a:rPr>
              <a:t>Caching strategies</a:t>
            </a:r>
          </a:p>
          <a:p>
            <a:endParaRPr lang="en-US" sz="2800">
              <a:solidFill>
                <a:srgbClr val="202122"/>
              </a:solidFill>
              <a:latin typeface="Arial"/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US" sz="2800">
                <a:solidFill>
                  <a:srgbClr val="202122"/>
                </a:solidFill>
                <a:latin typeface="Arial"/>
                <a:cs typeface="Arial"/>
              </a:rPr>
              <a:t>Network first</a:t>
            </a:r>
          </a:p>
          <a:p>
            <a:pPr marL="457200" indent="-457200">
              <a:buFont typeface="Arial"/>
              <a:buChar char="•"/>
            </a:pPr>
            <a:r>
              <a:rPr lang="en-US" sz="2800">
                <a:solidFill>
                  <a:srgbClr val="202122"/>
                </a:solidFill>
                <a:latin typeface="Arial"/>
                <a:cs typeface="Arial"/>
              </a:rPr>
              <a:t>Network only</a:t>
            </a:r>
          </a:p>
          <a:p>
            <a:pPr marL="457200" indent="-457200">
              <a:buFont typeface="Arial"/>
              <a:buChar char="•"/>
            </a:pPr>
            <a:r>
              <a:rPr lang="en-US" sz="2800">
                <a:solidFill>
                  <a:srgbClr val="202122"/>
                </a:solidFill>
                <a:latin typeface="Arial"/>
                <a:cs typeface="Arial"/>
              </a:rPr>
              <a:t>Cache first</a:t>
            </a:r>
          </a:p>
          <a:p>
            <a:pPr marL="457200" indent="-457200">
              <a:buFont typeface="Arial"/>
              <a:buChar char="•"/>
            </a:pPr>
            <a:r>
              <a:rPr lang="en-US" sz="2800">
                <a:solidFill>
                  <a:srgbClr val="202122"/>
                </a:solidFill>
                <a:latin typeface="Arial"/>
                <a:cs typeface="Arial"/>
              </a:rPr>
              <a:t>Cache only</a:t>
            </a:r>
          </a:p>
          <a:p>
            <a:pPr marL="457200" indent="-457200">
              <a:buFont typeface="Arial"/>
              <a:buChar char="•"/>
            </a:pPr>
            <a:r>
              <a:rPr lang="en-US" sz="2800" b="1">
                <a:latin typeface="Arial"/>
                <a:cs typeface="Arial"/>
              </a:rPr>
              <a:t>Stale-while-revalidate</a:t>
            </a:r>
          </a:p>
          <a:p>
            <a:pPr marL="457200" indent="-457200">
              <a:buFont typeface="Arial"/>
              <a:buChar char="•"/>
            </a:pPr>
            <a:endParaRPr lang="en-US" sz="2800">
              <a:solidFill>
                <a:srgbClr val="202122"/>
              </a:solidFill>
              <a:latin typeface="Arial"/>
              <a:cs typeface="Arial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423B59D-AE60-4B7D-D6B8-066021961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278" y="1689553"/>
            <a:ext cx="6096000" cy="295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575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AA542-6FD8-E876-821E-BC7B113A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200EF0C-9D84-647D-E6F9-2213D79AE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SERVICE WORKER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85B35D9-A656-1CC8-8E7D-C3C925388D32}"/>
              </a:ext>
            </a:extLst>
          </p:cNvPr>
          <p:cNvSpPr txBox="1"/>
          <p:nvPr/>
        </p:nvSpPr>
        <p:spPr>
          <a:xfrm>
            <a:off x="840028" y="1718243"/>
            <a:ext cx="7680025" cy="31085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solidFill>
                  <a:srgbClr val="202122"/>
                </a:solidFill>
                <a:latin typeface="Arial"/>
                <a:ea typeface="+mn-lt"/>
                <a:cs typeface="Arial"/>
              </a:rPr>
              <a:t>Lot of simple recipes out of the box</a:t>
            </a:r>
            <a:endParaRPr lang="fr-FR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endParaRPr lang="en-US" sz="2800">
              <a:solidFill>
                <a:srgbClr val="202122"/>
              </a:solidFill>
              <a:latin typeface="Arial"/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202122"/>
                </a:solidFill>
                <a:latin typeface="Arial"/>
                <a:cs typeface="Arial"/>
              </a:rPr>
              <a:t>Broadcast update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202122"/>
                </a:solidFill>
                <a:latin typeface="Arial"/>
                <a:cs typeface="Arial"/>
              </a:rPr>
              <a:t>Page/Image/Font/… cache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202122"/>
                </a:solidFill>
                <a:latin typeface="Arial"/>
                <a:cs typeface="Arial"/>
              </a:rPr>
              <a:t>Expiration rules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202122"/>
                </a:solidFill>
                <a:latin typeface="Arial"/>
                <a:cs typeface="Arial"/>
              </a:rPr>
              <a:t>Offline fallback</a:t>
            </a:r>
          </a:p>
          <a:p>
            <a:pPr marL="457200" indent="-457200">
              <a:buFont typeface="Arial"/>
              <a:buChar char="•"/>
            </a:pPr>
            <a:endParaRPr lang="en-US" sz="2800">
              <a:solidFill>
                <a:srgbClr val="20212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9616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843A7-2715-336A-B3DF-649F9F89B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806B73B1-53D5-A6FB-3B35-28309D81F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SERVICE WORKER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F365F3-AAB4-54F1-A36C-31203C95AE8F}"/>
              </a:ext>
            </a:extLst>
          </p:cNvPr>
          <p:cNvSpPr txBox="1"/>
          <p:nvPr/>
        </p:nvSpPr>
        <p:spPr>
          <a:xfrm>
            <a:off x="840028" y="1718243"/>
            <a:ext cx="9909580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2800">
              <a:solidFill>
                <a:srgbClr val="202122"/>
              </a:solidFill>
              <a:latin typeface="Arial"/>
              <a:cs typeface="Arial"/>
            </a:endParaRPr>
          </a:p>
          <a:p>
            <a:r>
              <a:rPr lang="en-US" sz="2800" dirty="0">
                <a:solidFill>
                  <a:srgbClr val="202122"/>
                </a:solidFill>
                <a:latin typeface="Arial"/>
                <a:cs typeface="Arial"/>
              </a:rPr>
              <a:t>Nice for fetching data from the cache.</a:t>
            </a:r>
            <a:endParaRPr lang="en-US" dirty="0"/>
          </a:p>
          <a:p>
            <a:r>
              <a:rPr lang="en-US" sz="2800" dirty="0">
                <a:solidFill>
                  <a:srgbClr val="202122"/>
                </a:solidFill>
                <a:latin typeface="Arial"/>
                <a:cs typeface="Arial"/>
              </a:rPr>
              <a:t>What about sending data </a:t>
            </a:r>
            <a:r>
              <a:rPr lang="en-US" sz="2800" dirty="0">
                <a:solidFill>
                  <a:srgbClr val="267BD9"/>
                </a:solidFill>
                <a:latin typeface="Arial"/>
                <a:cs typeface="Arial"/>
              </a:rPr>
              <a:t>offline</a:t>
            </a:r>
            <a:r>
              <a:rPr lang="en-US" sz="2800" dirty="0">
                <a:solidFill>
                  <a:srgbClr val="202122"/>
                </a:solidFill>
                <a:latin typeface="Arial"/>
                <a:cs typeface="Arial"/>
              </a:rPr>
              <a:t>?</a:t>
            </a:r>
          </a:p>
          <a:p>
            <a:pPr marL="457200" indent="-457200">
              <a:buFont typeface="Arial"/>
              <a:buChar char="•"/>
            </a:pPr>
            <a:endParaRPr lang="en-US" sz="2800">
              <a:solidFill>
                <a:srgbClr val="20212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05976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37FA1-82C7-0F84-1551-E563360C0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9997ABD3-6130-7B7A-059E-4E574D4A5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SERVICE WORKER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2E0978D-9D92-2E6E-6024-50DB428FDD71}"/>
              </a:ext>
            </a:extLst>
          </p:cNvPr>
          <p:cNvSpPr txBox="1"/>
          <p:nvPr/>
        </p:nvSpPr>
        <p:spPr>
          <a:xfrm>
            <a:off x="3094611" y="3072910"/>
            <a:ext cx="600248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 err="1">
                <a:latin typeface="Arial"/>
                <a:cs typeface="Arial"/>
              </a:rPr>
              <a:t>BackgroundSync</a:t>
            </a:r>
            <a:r>
              <a:rPr lang="en-US" sz="4000" dirty="0">
                <a:latin typeface="Arial"/>
                <a:cs typeface="Arial"/>
              </a:rPr>
              <a:t> API </a:t>
            </a:r>
            <a:r>
              <a:rPr lang="en-US" sz="4000" dirty="0">
                <a:solidFill>
                  <a:srgbClr val="202122"/>
                </a:solidFill>
                <a:latin typeface="Arial"/>
                <a:cs typeface="Arial"/>
              </a:rPr>
              <a:t>✨</a:t>
            </a:r>
            <a:endParaRPr lang="fr-FR" sz="400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045589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E80AE-10D5-5458-7281-3C7D659A0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853F9C51-2E50-8CFE-0DC0-F174C8D2D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SERVICE WORKER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7819CBA-63ED-C45B-D8A4-C8FCD353B2B1}"/>
              </a:ext>
            </a:extLst>
          </p:cNvPr>
          <p:cNvSpPr txBox="1"/>
          <p:nvPr/>
        </p:nvSpPr>
        <p:spPr>
          <a:xfrm>
            <a:off x="840028" y="1718243"/>
            <a:ext cx="10925244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 dirty="0">
                <a:solidFill>
                  <a:srgbClr val="202122"/>
                </a:solidFill>
                <a:latin typeface="Arial"/>
                <a:ea typeface="+mn-lt"/>
                <a:cs typeface="Arial"/>
              </a:rPr>
              <a:t>A very simple API</a:t>
            </a:r>
            <a:endParaRPr lang="fr-FR" dirty="0"/>
          </a:p>
          <a:p>
            <a:endParaRPr lang="en-US" sz="2800">
              <a:solidFill>
                <a:srgbClr val="202122"/>
              </a:solidFill>
              <a:latin typeface="Arial"/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202122"/>
                </a:solidFill>
                <a:latin typeface="Arial"/>
                <a:cs typeface="Arial"/>
              </a:rPr>
              <a:t>Stores failed requests in queue</a:t>
            </a:r>
            <a:endParaRPr lang="en-US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202122"/>
                </a:solidFill>
                <a:latin typeface="Arial"/>
                <a:cs typeface="Arial"/>
              </a:rPr>
              <a:t>Delivers when the connectivity has returned.</a:t>
            </a:r>
            <a:endParaRPr lang="en-US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endParaRPr lang="en-US" sz="2800" dirty="0">
              <a:solidFill>
                <a:srgbClr val="20212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5906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09F7F-817A-9804-9791-C673F664A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947E10EA-F322-82CF-6E37-EC41381E4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472" y="1315678"/>
            <a:ext cx="6103792" cy="3201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fr-FR" sz="3200" err="1">
                <a:latin typeface="Arial"/>
                <a:cs typeface="Arial"/>
              </a:rPr>
              <a:t>Working</a:t>
            </a:r>
            <a:r>
              <a:rPr lang="fr-FR" sz="3200">
                <a:latin typeface="Arial"/>
                <a:cs typeface="Arial"/>
              </a:rPr>
              <a:t> for the</a:t>
            </a:r>
            <a:endParaRPr lang="en-US" sz="3200" dirty="0">
              <a:latin typeface="Arial"/>
              <a:cs typeface="Arial"/>
            </a:endParaRPr>
          </a:p>
          <a:p>
            <a:r>
              <a:rPr lang="fr-FR" sz="3200" b="1" dirty="0">
                <a:solidFill>
                  <a:schemeClr val="accent4">
                    <a:lumMod val="75000"/>
                  </a:schemeClr>
                </a:solidFill>
                <a:latin typeface="Arial"/>
                <a:cs typeface="Arial"/>
              </a:rPr>
              <a:t>ITER </a:t>
            </a:r>
            <a:r>
              <a:rPr lang="fr-FR" sz="3200" b="1" dirty="0" err="1">
                <a:solidFill>
                  <a:schemeClr val="accent4">
                    <a:lumMod val="75000"/>
                  </a:schemeClr>
                </a:solidFill>
                <a:latin typeface="Arial"/>
                <a:cs typeface="Arial"/>
              </a:rPr>
              <a:t>Organization</a:t>
            </a:r>
            <a:r>
              <a:rPr lang="fr-FR" sz="3200" b="1" dirty="0">
                <a:solidFill>
                  <a:schemeClr val="accent4">
                    <a:lumMod val="75000"/>
                  </a:schemeClr>
                </a:solidFill>
                <a:latin typeface="Arial"/>
                <a:cs typeface="Arial"/>
              </a:rPr>
              <a:t> </a:t>
            </a:r>
            <a:r>
              <a:rPr lang="fr-FR" sz="3200" dirty="0" err="1">
                <a:solidFill>
                  <a:srgbClr val="000000"/>
                </a:solidFill>
                <a:latin typeface="Arial"/>
                <a:cs typeface="Arial"/>
              </a:rPr>
              <a:t>since</a:t>
            </a:r>
            <a:r>
              <a:rPr lang="fr-FR" sz="3200" dirty="0">
                <a:latin typeface="Arial"/>
                <a:cs typeface="Arial"/>
              </a:rPr>
              <a:t> 2014</a:t>
            </a:r>
            <a:endParaRPr lang="en-US" sz="3200"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fr-FR" sz="3200" dirty="0">
              <a:latin typeface="Arial"/>
              <a:cs typeface="Arial"/>
            </a:endParaRPr>
          </a:p>
          <a:p>
            <a:pPr marR="0" lvl="0" algn="l" defTabSz="9144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fr-FR" sz="3200" b="0" i="0" u="none" strike="noStrike" cap="none" normalizeH="0" baseline="0" dirty="0">
                <a:ln>
                  <a:noFill/>
                </a:ln>
                <a:effectLst/>
                <a:latin typeface="Arial"/>
                <a:cs typeface="Arial"/>
              </a:rPr>
              <a:t>We </a:t>
            </a:r>
            <a:r>
              <a:rPr kumimoji="0" lang="en-US" altLang="fr-FR" sz="3200" i="0" u="none" strike="noStrike" cap="none" normalizeH="0" baseline="0" dirty="0">
                <a:ln>
                  <a:noFill/>
                </a:ln>
                <a:effectLst/>
                <a:latin typeface="Arial"/>
                <a:cs typeface="Arial"/>
              </a:rPr>
              <a:t>often carry out </a:t>
            </a:r>
            <a:r>
              <a:rPr kumimoji="0" lang="en-US" altLang="fr-FR" sz="3200" b="1" i="0" u="none" strike="noStrike" cap="none" normalizeH="0" baseline="0" dirty="0">
                <a:ln>
                  <a:noFill/>
                </a:ln>
                <a:effectLst/>
                <a:latin typeface="Arial"/>
                <a:cs typeface="Arial"/>
              </a:rPr>
              <a:t>inspections</a:t>
            </a:r>
            <a:r>
              <a:rPr kumimoji="0" lang="en-US" altLang="fr-FR" sz="3200" b="0" i="0" u="none" strike="noStrike" cap="none" normalizeH="0" baseline="0" dirty="0">
                <a:ln>
                  <a:noFill/>
                </a:ln>
                <a:effectLst/>
                <a:latin typeface="Arial"/>
                <a:cs typeface="Arial"/>
              </a:rPr>
              <a:t> in very </a:t>
            </a:r>
            <a:r>
              <a:rPr kumimoji="0" lang="en-US" altLang="fr-FR" sz="3200" b="1" i="0" u="none" strike="noStrike" cap="none" normalizeH="0" baseline="0" dirty="0">
                <a:ln>
                  <a:noFill/>
                </a:ln>
                <a:solidFill>
                  <a:srgbClr val="7956EC"/>
                </a:solidFill>
                <a:effectLst/>
                <a:latin typeface="Arial"/>
                <a:cs typeface="Arial"/>
              </a:rPr>
              <a:t>unique places</a:t>
            </a:r>
            <a:endParaRPr lang="fr-FR" altLang="fr-FR" sz="3200" b="1" i="0" u="none" strike="noStrike" cap="none" normalizeH="0" baseline="0" dirty="0">
              <a:ln>
                <a:noFill/>
              </a:ln>
              <a:solidFill>
                <a:srgbClr val="7956EC"/>
              </a:solidFill>
              <a:effectLst/>
              <a:latin typeface="Arial"/>
              <a:cs typeface="Arial"/>
            </a:endParaRPr>
          </a:p>
        </p:txBody>
      </p:sp>
      <p:pic>
        <p:nvPicPr>
          <p:cNvPr id="6" name="Image 5" descr="Une image contenant Photographie aérienne, Vue plongeante, aérien, plein air&#10;&#10;Description générée automatiquement">
            <a:extLst>
              <a:ext uri="{FF2B5EF4-FFF2-40B4-BE49-F238E27FC236}">
                <a16:creationId xmlns:a16="http://schemas.microsoft.com/office/drawing/2014/main" id="{4C38B7D7-71BA-6484-8B82-1B0F43CDB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264" y="1317171"/>
            <a:ext cx="5655736" cy="377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429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27714-296E-BA91-B54A-58DC0F351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D2C4CF12-E924-38DB-AEC8-A5633342F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SERVICE WORKER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586185-8F93-5CDA-CB47-856F9F874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0587" y="1653601"/>
            <a:ext cx="10804676" cy="378565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kumimoji="0" lang="fr-FR" sz="2400" b="1" i="0" u="none" strike="noStrike" cap="none" normalizeH="0" baseline="0" dirty="0" err="1">
                <a:ln>
                  <a:noFill/>
                </a:ln>
                <a:solidFill>
                  <a:srgbClr val="000066"/>
                </a:solidFill>
                <a:effectLst/>
                <a:latin typeface="Consolas"/>
              </a:rPr>
              <a:t>const</a:t>
            </a:r>
            <a:r>
              <a:rPr kumimoji="0" lang="fr-FR" sz="2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nsolas"/>
              </a:rPr>
              <a:t> </a:t>
            </a:r>
            <a:r>
              <a:rPr kumimoji="0" lang="fr-FR" sz="24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Consolas"/>
              </a:rPr>
              <a:t>bgSyncPlugin</a:t>
            </a:r>
            <a:r>
              <a:rPr kumimoji="0" lang="fr-FR" sz="2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nsolas"/>
              </a:rPr>
              <a:t> </a:t>
            </a:r>
            <a:r>
              <a:rPr kumimoji="0" lang="fr-FR" sz="2400" b="0" i="0" u="none" strike="noStrike" cap="none" normalizeH="0" baseline="0" dirty="0">
                <a:ln>
                  <a:noFill/>
                </a:ln>
                <a:solidFill>
                  <a:srgbClr val="339933"/>
                </a:solidFill>
                <a:effectLst/>
                <a:latin typeface="Consolas"/>
              </a:rPr>
              <a:t>=</a:t>
            </a:r>
            <a:r>
              <a:rPr kumimoji="0" lang="fr-FR" sz="2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nsolas"/>
              </a:rPr>
              <a:t> </a:t>
            </a:r>
            <a:r>
              <a:rPr lang="fr-FR" sz="2400" b="1" dirty="0">
                <a:solidFill>
                  <a:srgbClr val="000066"/>
                </a:solidFill>
                <a:latin typeface="Consolas"/>
              </a:rPr>
              <a:t>new </a:t>
            </a:r>
            <a:r>
              <a:rPr lang="fr-FR" sz="2400" dirty="0" err="1">
                <a:solidFill>
                  <a:srgbClr val="212529"/>
                </a:solidFill>
                <a:latin typeface="Consolas"/>
              </a:rPr>
              <a:t>BackgroundSyncPlugin</a:t>
            </a:r>
            <a:r>
              <a:rPr kumimoji="0" lang="fr-FR" sz="24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/>
              </a:rPr>
              <a:t>(</a:t>
            </a:r>
            <a:endParaRPr lang="fr-FR" dirty="0">
              <a:cs typeface="Calibri" panose="020F0502020204030204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 sz="2400" dirty="0">
                <a:solidFill>
                  <a:srgbClr val="3366CC"/>
                </a:solidFill>
                <a:latin typeface="Consolas"/>
              </a:rPr>
              <a:t>    </a:t>
            </a:r>
            <a:r>
              <a:rPr kumimoji="0" lang="fr-FR" sz="2400" b="0" i="0" u="none" strike="noStrike" cap="none" normalizeH="0" baseline="0" dirty="0">
                <a:ln>
                  <a:noFill/>
                </a:ln>
                <a:solidFill>
                  <a:srgbClr val="3366CC"/>
                </a:solidFill>
                <a:effectLst/>
                <a:latin typeface="Consolas"/>
              </a:rPr>
              <a:t>'</a:t>
            </a:r>
            <a:r>
              <a:rPr lang="fr-FR" sz="2400" dirty="0">
                <a:solidFill>
                  <a:srgbClr val="3366CC"/>
                </a:solidFill>
                <a:latin typeface="Consolas"/>
              </a:rPr>
              <a:t>inspections'</a:t>
            </a:r>
            <a:r>
              <a:rPr lang="fr-FR" sz="2400" dirty="0">
                <a:solidFill>
                  <a:srgbClr val="339933"/>
                </a:solidFill>
                <a:latin typeface="Consolas"/>
              </a:rPr>
              <a:t>,</a:t>
            </a:r>
            <a:endParaRPr lang="fr-FR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 sz="2400" dirty="0">
                <a:solidFill>
                  <a:srgbClr val="009900"/>
                </a:solidFill>
                <a:latin typeface="Consolas"/>
              </a:rPr>
              <a:t>    {</a:t>
            </a:r>
            <a:r>
              <a:rPr lang="fr-FR" sz="2400" dirty="0">
                <a:solidFill>
                  <a:srgbClr val="212529"/>
                </a:solidFill>
                <a:latin typeface="Consolas"/>
              </a:rPr>
              <a:t>​ </a:t>
            </a:r>
            <a:r>
              <a:rPr kumimoji="0" lang="fr-FR" sz="24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Consolas"/>
              </a:rPr>
              <a:t>maxRetentionTime</a:t>
            </a:r>
            <a:r>
              <a:rPr kumimoji="0" lang="fr-FR" sz="2400" b="0" i="0" u="none" strike="noStrike" cap="none" normalizeH="0" baseline="0" dirty="0">
                <a:ln>
                  <a:noFill/>
                </a:ln>
                <a:solidFill>
                  <a:srgbClr val="339933"/>
                </a:solidFill>
                <a:effectLst/>
                <a:latin typeface="Consolas"/>
              </a:rPr>
              <a:t>:</a:t>
            </a:r>
            <a:r>
              <a:rPr kumimoji="0" lang="fr-FR" sz="2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nsolas"/>
              </a:rPr>
              <a:t> </a:t>
            </a:r>
            <a:r>
              <a:rPr kumimoji="0" lang="fr-FR" sz="2400" b="0" i="0" u="none" strike="noStrike" cap="none" normalizeH="0" baseline="0" dirty="0">
                <a:ln>
                  <a:noFill/>
                </a:ln>
                <a:solidFill>
                  <a:srgbClr val="CC0000"/>
                </a:solidFill>
                <a:effectLst/>
                <a:latin typeface="Consolas"/>
              </a:rPr>
              <a:t>60</a:t>
            </a:r>
            <a:r>
              <a:rPr kumimoji="0" lang="fr-FR" sz="2400" b="0" i="0" u="none" strike="noStrike" cap="none" normalizeH="0" baseline="0" dirty="0">
                <a:ln>
                  <a:noFill/>
                </a:ln>
                <a:solidFill>
                  <a:srgbClr val="339933"/>
                </a:solidFill>
                <a:effectLst/>
                <a:latin typeface="Consolas"/>
              </a:rPr>
              <a:t>*</a:t>
            </a:r>
            <a:r>
              <a:rPr kumimoji="0" lang="fr-FR" sz="2400" b="0" i="0" u="none" strike="noStrike" cap="none" normalizeH="0" baseline="0" dirty="0">
                <a:ln>
                  <a:noFill/>
                </a:ln>
                <a:solidFill>
                  <a:srgbClr val="CC0000"/>
                </a:solidFill>
                <a:effectLst/>
                <a:latin typeface="Consolas"/>
              </a:rPr>
              <a:t>24</a:t>
            </a:r>
            <a:r>
              <a:rPr kumimoji="0" lang="fr-FR" sz="2400" b="0" i="0" u="none" strike="noStrike" cap="none" normalizeH="0" baseline="0" dirty="0">
                <a:ln>
                  <a:noFill/>
                </a:ln>
                <a:solidFill>
                  <a:srgbClr val="339933"/>
                </a:solidFill>
                <a:effectLst/>
                <a:latin typeface="Consolas"/>
              </a:rPr>
              <a:t>*</a:t>
            </a:r>
            <a:r>
              <a:rPr kumimoji="0" lang="fr-FR" sz="2400" b="0" i="0" u="none" strike="noStrike" cap="none" normalizeH="0" baseline="0" dirty="0">
                <a:ln>
                  <a:noFill/>
                </a:ln>
                <a:solidFill>
                  <a:srgbClr val="CC0000"/>
                </a:solidFill>
                <a:effectLst/>
                <a:latin typeface="Consolas"/>
              </a:rPr>
              <a:t>5</a:t>
            </a:r>
            <a:r>
              <a:rPr lang="fr-FR" sz="2400" dirty="0">
                <a:solidFill>
                  <a:srgbClr val="CC0000"/>
                </a:solidFill>
                <a:latin typeface="Consolas"/>
              </a:rPr>
              <a:t> </a:t>
            </a:r>
            <a:r>
              <a:rPr lang="fr-FR" sz="2400" dirty="0">
                <a:solidFill>
                  <a:srgbClr val="009900"/>
                </a:solidFill>
                <a:latin typeface="Consolas"/>
              </a:rPr>
              <a:t>}</a:t>
            </a:r>
            <a:r>
              <a:rPr lang="fr-FR" sz="2400" dirty="0">
                <a:solidFill>
                  <a:srgbClr val="212529"/>
                </a:solidFill>
                <a:latin typeface="Consolas"/>
              </a:rPr>
              <a:t> </a:t>
            </a:r>
            <a:r>
              <a:rPr lang="fr-FR" sz="2400" i="1" dirty="0">
                <a:solidFill>
                  <a:srgbClr val="006600"/>
                </a:solidFill>
                <a:latin typeface="Consolas"/>
              </a:rPr>
              <a:t>// 5 </a:t>
            </a:r>
            <a:r>
              <a:rPr lang="fr-FR" sz="2400" i="1" dirty="0" err="1">
                <a:solidFill>
                  <a:srgbClr val="006600"/>
                </a:solidFill>
                <a:latin typeface="Consolas"/>
              </a:rPr>
              <a:t>days</a:t>
            </a:r>
            <a:r>
              <a:rPr lang="fr-FR" sz="2400" i="1" dirty="0">
                <a:solidFill>
                  <a:srgbClr val="006600"/>
                </a:solidFill>
                <a:latin typeface="Consolas"/>
              </a:rPr>
              <a:t> in minutes </a:t>
            </a:r>
            <a:endParaRPr lang="fr-FR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 sz="2400" dirty="0">
                <a:solidFill>
                  <a:srgbClr val="009900"/>
                </a:solidFill>
                <a:latin typeface="Consolas"/>
              </a:rPr>
              <a:t>)</a:t>
            </a:r>
            <a:r>
              <a:rPr lang="fr-FR" sz="2400" dirty="0">
                <a:solidFill>
                  <a:srgbClr val="339933"/>
                </a:solidFill>
                <a:latin typeface="Consolas"/>
              </a:rPr>
              <a:t>;</a:t>
            </a:r>
            <a:r>
              <a:rPr lang="fr-FR" sz="2400" dirty="0">
                <a:solidFill>
                  <a:srgbClr val="212529"/>
                </a:solidFill>
                <a:latin typeface="Consolas"/>
              </a:rPr>
              <a:t>​</a:t>
            </a:r>
            <a:endParaRPr lang="fr-FR" dirty="0">
              <a:solidFill>
                <a:srgbClr val="000000"/>
              </a:solidFill>
              <a:latin typeface="Calibri" panose="020F0502020204030204"/>
              <a:cs typeface="Calibri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 sz="2400" dirty="0">
                <a:solidFill>
                  <a:srgbClr val="212529"/>
                </a:solidFill>
                <a:latin typeface="Consolas"/>
              </a:rPr>
              <a:t>
</a:t>
            </a:r>
            <a:r>
              <a:rPr kumimoji="0" lang="fr-FR" sz="24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Consolas"/>
              </a:rPr>
              <a:t>registerRoute</a:t>
            </a:r>
            <a:r>
              <a:rPr kumimoji="0" lang="fr-FR" sz="24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/>
              </a:rPr>
              <a:t>(</a:t>
            </a:r>
            <a:r>
              <a:rPr lang="fr-FR" sz="2400" dirty="0">
                <a:solidFill>
                  <a:srgbClr val="212529"/>
                </a:solidFill>
                <a:latin typeface="Consolas"/>
              </a:rPr>
              <a:t>​
    </a:t>
            </a:r>
            <a:r>
              <a:rPr kumimoji="0" lang="fr-FR" sz="2400" b="0" i="1" u="none" strike="noStrike" cap="none" normalizeH="0" baseline="0" dirty="0">
                <a:ln>
                  <a:noFill/>
                </a:ln>
                <a:solidFill>
                  <a:srgbClr val="009966"/>
                </a:solidFill>
                <a:effectLst/>
                <a:latin typeface="Consolas"/>
              </a:rPr>
              <a:t>/\/inspections.*/</a:t>
            </a:r>
            <a:r>
              <a:rPr kumimoji="0" lang="fr-FR" sz="2400" b="0" i="0" u="none" strike="noStrike" cap="none" normalizeH="0" baseline="0" dirty="0">
                <a:ln>
                  <a:noFill/>
                </a:ln>
                <a:solidFill>
                  <a:srgbClr val="339933"/>
                </a:solidFill>
                <a:effectLst/>
                <a:latin typeface="Consolas"/>
              </a:rPr>
              <a:t>,</a:t>
            </a:r>
            <a:r>
              <a:rPr lang="fr-FR" sz="2400" dirty="0">
                <a:solidFill>
                  <a:srgbClr val="212529"/>
                </a:solidFill>
                <a:latin typeface="Consolas"/>
              </a:rPr>
              <a:t>​
    </a:t>
            </a:r>
            <a:r>
              <a:rPr kumimoji="0" lang="fr-FR" sz="24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Consolas"/>
              </a:rPr>
              <a:t>new</a:t>
            </a:r>
            <a:r>
              <a:rPr kumimoji="0" lang="fr-FR" sz="2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nsolas"/>
              </a:rPr>
              <a:t> </a:t>
            </a:r>
            <a:r>
              <a:rPr kumimoji="0" lang="fr-FR" sz="24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Consolas"/>
              </a:rPr>
              <a:t>NetworkOnly</a:t>
            </a:r>
            <a:r>
              <a:rPr kumimoji="0" lang="fr-FR" sz="24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/>
              </a:rPr>
              <a:t>({</a:t>
            </a:r>
            <a:r>
              <a:rPr lang="fr-FR" sz="2400" dirty="0">
                <a:solidFill>
                  <a:srgbClr val="212529"/>
                </a:solidFill>
                <a:latin typeface="Consolas"/>
              </a:rPr>
              <a:t>​ </a:t>
            </a:r>
            <a:r>
              <a:rPr kumimoji="0" lang="fr-FR" sz="2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nsolas"/>
              </a:rPr>
              <a:t>plugins</a:t>
            </a:r>
            <a:r>
              <a:rPr kumimoji="0" lang="fr-FR" sz="2400" b="0" i="0" u="none" strike="noStrike" cap="none" normalizeH="0" baseline="0" dirty="0">
                <a:ln>
                  <a:noFill/>
                </a:ln>
                <a:solidFill>
                  <a:srgbClr val="339933"/>
                </a:solidFill>
                <a:effectLst/>
                <a:latin typeface="Consolas"/>
              </a:rPr>
              <a:t>:</a:t>
            </a:r>
            <a:r>
              <a:rPr kumimoji="0" lang="fr-FR" sz="2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nsolas"/>
              </a:rPr>
              <a:t> </a:t>
            </a:r>
            <a:r>
              <a:rPr kumimoji="0" lang="fr-FR" sz="24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/>
              </a:rPr>
              <a:t>[</a:t>
            </a:r>
            <a:r>
              <a:rPr kumimoji="0" lang="fr-FR" sz="24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Consolas"/>
              </a:rPr>
              <a:t>bgSyncPlugin</a:t>
            </a:r>
            <a:r>
              <a:rPr lang="fr-FR" sz="2400" dirty="0">
                <a:solidFill>
                  <a:srgbClr val="009900"/>
                </a:solidFill>
                <a:latin typeface="Consolas"/>
              </a:rPr>
              <a:t>] })</a:t>
            </a:r>
            <a:r>
              <a:rPr lang="fr-FR" sz="2400" dirty="0">
                <a:solidFill>
                  <a:srgbClr val="339933"/>
                </a:solidFill>
                <a:latin typeface="Consolas"/>
              </a:rPr>
              <a:t>,</a:t>
            </a:r>
            <a:r>
              <a:rPr lang="fr-FR" sz="2400" dirty="0">
                <a:solidFill>
                  <a:srgbClr val="212529"/>
                </a:solidFill>
                <a:latin typeface="Consolas"/>
              </a:rPr>
              <a:t>​
    </a:t>
            </a:r>
            <a:r>
              <a:rPr kumimoji="0" lang="fr-FR" sz="2400" b="0" i="0" u="none" strike="noStrike" cap="none" normalizeH="0" baseline="0" dirty="0">
                <a:ln>
                  <a:noFill/>
                </a:ln>
                <a:solidFill>
                  <a:srgbClr val="3366CC"/>
                </a:solidFill>
                <a:effectLst/>
                <a:latin typeface="Consolas"/>
              </a:rPr>
              <a:t>'POST'</a:t>
            </a:r>
            <a:r>
              <a:rPr lang="fr-FR" sz="2400" dirty="0">
                <a:solidFill>
                  <a:srgbClr val="212529"/>
                </a:solidFill>
                <a:latin typeface="Consolas"/>
              </a:rPr>
              <a:t>​
</a:t>
            </a:r>
            <a:r>
              <a:rPr kumimoji="0" lang="fr-FR" sz="24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/>
              </a:rPr>
              <a:t>)</a:t>
            </a:r>
            <a:r>
              <a:rPr kumimoji="0" lang="fr-FR" sz="2400" b="0" i="0" u="none" strike="noStrike" cap="none" normalizeH="0" baseline="0" dirty="0">
                <a:ln>
                  <a:noFill/>
                </a:ln>
                <a:solidFill>
                  <a:srgbClr val="339933"/>
                </a:solidFill>
                <a:effectLst/>
                <a:latin typeface="Consolas"/>
              </a:rPr>
              <a:t>;</a:t>
            </a:r>
            <a:endParaRPr lang="fr-F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16891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E80AE-10D5-5458-7281-3C7D659A0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853F9C51-2E50-8CFE-0DC0-F174C8D2D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SERVICE WORKER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7819CBA-63ED-C45B-D8A4-C8FCD353B2B1}"/>
              </a:ext>
            </a:extLst>
          </p:cNvPr>
          <p:cNvSpPr txBox="1"/>
          <p:nvPr/>
        </p:nvSpPr>
        <p:spPr>
          <a:xfrm>
            <a:off x="840028" y="1718243"/>
            <a:ext cx="10925244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2800" b="1" dirty="0">
              <a:solidFill>
                <a:srgbClr val="202122"/>
              </a:solidFill>
              <a:latin typeface="Arial"/>
              <a:ea typeface="Calibri"/>
              <a:cs typeface="Arial"/>
            </a:endParaRPr>
          </a:p>
          <a:p>
            <a:endParaRPr lang="en-US" sz="2800" b="1" dirty="0">
              <a:solidFill>
                <a:srgbClr val="202122"/>
              </a:solidFill>
              <a:latin typeface="Arial"/>
              <a:ea typeface="Calibri"/>
              <a:cs typeface="Arial"/>
            </a:endParaRPr>
          </a:p>
          <a:p>
            <a:r>
              <a:rPr lang="en-US" sz="2800" b="1" dirty="0">
                <a:solidFill>
                  <a:srgbClr val="202122"/>
                </a:solidFill>
                <a:latin typeface="Arial"/>
                <a:cs typeface="Arial"/>
              </a:rPr>
              <a:t>Works even if the user has left</a:t>
            </a:r>
            <a:r>
              <a:rPr lang="en-US" sz="2800" dirty="0">
                <a:solidFill>
                  <a:srgbClr val="202122"/>
                </a:solidFill>
                <a:latin typeface="Arial"/>
                <a:cs typeface="Arial"/>
              </a:rPr>
              <a:t> the application.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en-US" sz="2800" dirty="0">
              <a:solidFill>
                <a:srgbClr val="202122"/>
              </a:solidFill>
              <a:latin typeface="Arial"/>
              <a:cs typeface="Arial"/>
            </a:endParaRPr>
          </a:p>
          <a:p>
            <a:r>
              <a:rPr lang="en-US" sz="2800" dirty="0">
                <a:solidFill>
                  <a:srgbClr val="202122"/>
                </a:solidFill>
                <a:latin typeface="Arial"/>
                <a:cs typeface="Arial"/>
              </a:rPr>
              <a:t>=&gt; </a:t>
            </a:r>
            <a:r>
              <a:rPr lang="en-US" sz="2800" b="1" dirty="0">
                <a:solidFill>
                  <a:srgbClr val="267BD9"/>
                </a:solidFill>
                <a:latin typeface="Arial"/>
                <a:cs typeface="Arial"/>
              </a:rPr>
              <a:t>You can send POST/PUT/PATCH/DELETE offline!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35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89EA9-00D0-9103-720E-28692AE79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A76642B-2D1A-2EA4-C231-676C6036C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SERVICE WORKER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A9F24CD-BFD5-62FB-DA19-CE0AB729F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571" y="1514730"/>
            <a:ext cx="10159999" cy="426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662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1E947-E227-B1FB-1154-04BF6121F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DC25A76-C4C4-7443-9AC4-6536E644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SERVICE WORKER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4BBFCF4-1176-E8C6-BBA8-6A699CCD0A81}"/>
              </a:ext>
            </a:extLst>
          </p:cNvPr>
          <p:cNvSpPr txBox="1"/>
          <p:nvPr/>
        </p:nvSpPr>
        <p:spPr>
          <a:xfrm>
            <a:off x="840027" y="1718243"/>
            <a:ext cx="11151947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solidFill>
                  <a:srgbClr val="202122"/>
                </a:solidFill>
                <a:latin typeface="Arial"/>
                <a:cs typeface="Arial"/>
              </a:rPr>
              <a:t>Topics you should take care</a:t>
            </a:r>
            <a:endParaRPr lang="fr-FR" dirty="0"/>
          </a:p>
          <a:p>
            <a:endParaRPr lang="en-US" sz="2800" dirty="0">
              <a:solidFill>
                <a:srgbClr val="202122"/>
              </a:solidFill>
              <a:latin typeface="Arial"/>
              <a:cs typeface="Arial"/>
            </a:endParaRPr>
          </a:p>
          <a:p>
            <a:pPr marL="457200" indent="-4572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800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Credential's lifetime</a:t>
            </a:r>
            <a:endParaRPr lang="en-US" sz="2800" dirty="0">
              <a:solidFill>
                <a:srgbClr val="000000"/>
              </a:solidFill>
              <a:latin typeface="Calibri" panose="020F0502020204030204"/>
              <a:ea typeface="Calibri"/>
              <a:cs typeface="Calibri" panose="020F0502020204030204"/>
            </a:endParaRPr>
          </a:p>
          <a:p>
            <a:pPr marL="457200" indent="-4572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800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CSRF protected forms (cannot be generated/checked)</a:t>
            </a:r>
            <a:endParaRPr lang="en-US" sz="2800" dirty="0">
              <a:solidFill>
                <a:srgbClr val="000000"/>
              </a:solidFill>
              <a:latin typeface="Calibri" panose="020F0502020204030204"/>
              <a:ea typeface="Calibri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205196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1E947-E227-B1FB-1154-04BF6121F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DC25A76-C4C4-7443-9AC4-6536E644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SERVICE WORKER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4BBFCF4-1176-E8C6-BBA8-6A699CCD0A81}"/>
              </a:ext>
            </a:extLst>
          </p:cNvPr>
          <p:cNvSpPr txBox="1"/>
          <p:nvPr/>
        </p:nvSpPr>
        <p:spPr>
          <a:xfrm>
            <a:off x="840027" y="1703866"/>
            <a:ext cx="6867495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solidFill>
                  <a:srgbClr val="202122"/>
                </a:solidFill>
                <a:latin typeface="Arial"/>
                <a:cs typeface="Arial"/>
              </a:rPr>
              <a:t>Topics you should take care</a:t>
            </a:r>
            <a:endParaRPr lang="fr-FR" dirty="0"/>
          </a:p>
          <a:p>
            <a:endParaRPr lang="en-US" sz="2800" dirty="0">
              <a:solidFill>
                <a:srgbClr val="202122"/>
              </a:solidFill>
              <a:latin typeface="Arial"/>
              <a:cs typeface="Arial"/>
            </a:endParaRPr>
          </a:p>
          <a:p>
            <a:pPr marL="457200" indent="-4572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800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Personal or private data in cache</a:t>
            </a:r>
            <a:endParaRPr lang="en-US" sz="2800" dirty="0">
              <a:solidFill>
                <a:srgbClr val="000000"/>
              </a:solidFill>
              <a:latin typeface="Calibri" panose="020F0502020204030204"/>
              <a:ea typeface="Calibri"/>
              <a:cs typeface="Calibri" panose="020F0502020204030204"/>
            </a:endParaRPr>
          </a:p>
          <a:p>
            <a:pPr marL="457200" indent="-4572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800" dirty="0">
                <a:cs typeface="Calibri" panose="020F0502020204030204"/>
              </a:rPr>
              <a:t>Large number of assets (Leaflet, Google Maps...)</a:t>
            </a:r>
            <a:endParaRPr lang="en-US" sz="2800" dirty="0">
              <a:ea typeface="Calibri"/>
              <a:cs typeface="Calibri" panose="020F0502020204030204"/>
            </a:endParaRPr>
          </a:p>
          <a:p>
            <a:pPr marL="457200" indent="-4572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800" dirty="0">
                <a:ea typeface="Calibri"/>
                <a:cs typeface="Calibri" panose="020F0502020204030204"/>
              </a:rPr>
              <a:t>Platform/Browser limitation</a:t>
            </a:r>
          </a:p>
        </p:txBody>
      </p:sp>
      <p:pic>
        <p:nvPicPr>
          <p:cNvPr id="2" name="Image 1" descr="Une image contenant texte, capture d’écran, Police, cercle&#10;&#10;Description générée automatiquement">
            <a:extLst>
              <a:ext uri="{FF2B5EF4-FFF2-40B4-BE49-F238E27FC236}">
                <a16:creationId xmlns:a16="http://schemas.microsoft.com/office/drawing/2014/main" id="{0B1AA277-033B-9B1B-D2F2-A1C56A01C6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2467" y="0"/>
            <a:ext cx="4835464" cy="31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8379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9880ED97-FA96-A905-0E1E-858A0233F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ASB INSPECTION?</a:t>
            </a:r>
          </a:p>
        </p:txBody>
      </p:sp>
      <p:pic>
        <p:nvPicPr>
          <p:cNvPr id="5" name="Image 4" descr="Une image contenant texte, capture d’écran, diagramme, Tracé&#10;&#10;Description générée automatiquement">
            <a:extLst>
              <a:ext uri="{FF2B5EF4-FFF2-40B4-BE49-F238E27FC236}">
                <a16:creationId xmlns:a16="http://schemas.microsoft.com/office/drawing/2014/main" id="{9DD4ECE9-4CFD-4B33-A123-312F8CD84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345" y="1"/>
            <a:ext cx="6261518" cy="516731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DD28F85-EFDE-CF21-3168-E650FAACB50C}"/>
              </a:ext>
            </a:extLst>
          </p:cNvPr>
          <p:cNvSpPr txBox="1"/>
          <p:nvPr/>
        </p:nvSpPr>
        <p:spPr>
          <a:xfrm>
            <a:off x="775446" y="1690687"/>
            <a:ext cx="5605323" cy="19389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fr-FR" sz="2400" dirty="0">
                <a:latin typeface="Arial"/>
                <a:cs typeface="Arial"/>
              </a:rPr>
              <a:t>Schemas annotated thanks to a Stimulus Controller (Symfony UX!)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fr-FR" sz="2400">
              <a:latin typeface="Arial"/>
              <a:cs typeface="Arial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fr-FR" sz="2400" dirty="0">
                <a:latin typeface="Arial"/>
                <a:cs typeface="Arial"/>
              </a:rPr>
              <a:t>One button per façade for taking pictures</a:t>
            </a:r>
          </a:p>
        </p:txBody>
      </p:sp>
    </p:spTree>
    <p:extLst>
      <p:ext uri="{BB962C8B-B14F-4D97-AF65-F5344CB8AC3E}">
        <p14:creationId xmlns:p14="http://schemas.microsoft.com/office/powerpoint/2010/main" val="29991117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D7F0C-0B02-AB3F-BFD0-647585548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DC5E885-5C8E-042C-E0C5-02FB63619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ASB INSPECTION?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B4A3A2B-210F-550E-5F55-82F8F22B1B52}"/>
              </a:ext>
            </a:extLst>
          </p:cNvPr>
          <p:cNvSpPr txBox="1"/>
          <p:nvPr/>
        </p:nvSpPr>
        <p:spPr>
          <a:xfrm>
            <a:off x="951745" y="2090172"/>
            <a:ext cx="10288510" cy="267765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R="0" lvl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fr-FR" sz="2400" dirty="0">
                <a:latin typeface="Arial"/>
                <a:cs typeface="Arial"/>
              </a:rPr>
              <a:t>The page contains a </a:t>
            </a:r>
            <a:r>
              <a:rPr lang="en-US" altLang="fr-FR" sz="2400" dirty="0">
                <a:solidFill>
                  <a:srgbClr val="267BD9"/>
                </a:solidFill>
                <a:latin typeface="Arial"/>
                <a:cs typeface="Arial"/>
              </a:rPr>
              <a:t>&lt;form&gt;</a:t>
            </a: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fr-FR" sz="2400" dirty="0">
                <a:latin typeface="Arial"/>
                <a:cs typeface="Arial"/>
              </a:rPr>
              <a:t>Defect annotations are hidden fields populated with Stimulus Controller</a:t>
            </a:r>
            <a:endParaRPr lang="fr-FR" dirty="0">
              <a:latin typeface="Arial"/>
              <a:cs typeface="Arial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fr-FR" sz="2400" dirty="0">
                <a:latin typeface="Arial"/>
                <a:cs typeface="Arial"/>
              </a:rPr>
              <a:t>Taking pictures is </a:t>
            </a:r>
            <a:r>
              <a:rPr lang="en-US" altLang="fr-FR" sz="2400" dirty="0">
                <a:solidFill>
                  <a:srgbClr val="267BD9"/>
                </a:solidFill>
                <a:latin typeface="Arial"/>
                <a:cs typeface="Arial"/>
              </a:rPr>
              <a:t>just a simple </a:t>
            </a:r>
            <a:r>
              <a:rPr lang="en-US" altLang="fr-FR" sz="2400" i="1" dirty="0">
                <a:solidFill>
                  <a:srgbClr val="267BD9"/>
                </a:solidFill>
                <a:latin typeface="Arial"/>
                <a:cs typeface="Arial"/>
              </a:rPr>
              <a:t>&lt;input type=“file”&gt;</a:t>
            </a:r>
            <a:r>
              <a:rPr lang="en-US" altLang="fr-FR" sz="2400" i="1" dirty="0">
                <a:latin typeface="Arial"/>
                <a:cs typeface="Arial"/>
              </a:rPr>
              <a:t> </a:t>
            </a:r>
            <a:r>
              <a:rPr lang="en-US" altLang="fr-FR" sz="2400" dirty="0">
                <a:latin typeface="Arial"/>
                <a:cs typeface="Arial"/>
              </a:rPr>
              <a:t>with extra attributes </a:t>
            </a:r>
            <a:r>
              <a:rPr lang="en-US" altLang="fr-FR" sz="2400" i="1" dirty="0">
                <a:solidFill>
                  <a:srgbClr val="7956EC"/>
                </a:solidFill>
                <a:latin typeface="Arial"/>
                <a:cs typeface="Arial"/>
              </a:rPr>
              <a:t>accept=“image/*;capture=camera” capture=“environment”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fr-FR" sz="24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fr-FR" sz="2400" b="1" dirty="0">
              <a:latin typeface="Arial"/>
              <a:cs typeface="Arial"/>
            </a:endParaRPr>
          </a:p>
          <a:p>
            <a:pPr marR="0" lvl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tabLst/>
            </a:pPr>
            <a:r>
              <a:rPr lang="en-US" altLang="fr-FR" sz="2400" b="1" dirty="0" err="1">
                <a:latin typeface="Arial"/>
                <a:cs typeface="Arial"/>
              </a:rPr>
              <a:t>BackgroundSync</a:t>
            </a:r>
            <a:r>
              <a:rPr lang="en-US" altLang="fr-FR" sz="2400" b="1" dirty="0">
                <a:latin typeface="Arial"/>
                <a:cs typeface="Arial"/>
              </a:rPr>
              <a:t> plugin worked very well!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5244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8D5B6-71FD-600F-9EB0-B4B0ECA16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A3C489C8-D303-41E6-5F53-FAA413428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ASB INSPECTION?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C12DFE2-4837-6632-B054-253EDFF88BA8}"/>
              </a:ext>
            </a:extLst>
          </p:cNvPr>
          <p:cNvSpPr txBox="1"/>
          <p:nvPr/>
        </p:nvSpPr>
        <p:spPr>
          <a:xfrm>
            <a:off x="194508" y="2724150"/>
            <a:ext cx="7136405" cy="206210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fr-FR" sz="3200" dirty="0">
                <a:latin typeface="Arial"/>
                <a:cs typeface="Arial"/>
              </a:rPr>
              <a:t>~25 days to develop the application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fr-FR" sz="3200" dirty="0">
                <a:latin typeface="Arial"/>
                <a:cs typeface="Arial"/>
              </a:rPr>
              <a:t>Job done in </a:t>
            </a:r>
            <a:r>
              <a:rPr lang="en-US" altLang="fr-FR" sz="3200" dirty="0">
                <a:solidFill>
                  <a:srgbClr val="7956EC"/>
                </a:solidFill>
                <a:latin typeface="Arial"/>
                <a:cs typeface="Arial"/>
              </a:rPr>
              <a:t>6 days instead of 15</a:t>
            </a:r>
            <a:endParaRPr lang="en-US" altLang="fr-FR" sz="3200" dirty="0">
              <a:latin typeface="Arial"/>
              <a:cs typeface="Arial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fr-FR" sz="3200" dirty="0">
                <a:latin typeface="Arial"/>
                <a:cs typeface="Arial"/>
              </a:rPr>
              <a:t>Inspection Report issued </a:t>
            </a:r>
            <a:r>
              <a:rPr lang="en-US" altLang="fr-FR" sz="3200" dirty="0">
                <a:solidFill>
                  <a:srgbClr val="267BD9"/>
                </a:solidFill>
                <a:latin typeface="Arial"/>
                <a:cs typeface="Arial"/>
              </a:rPr>
              <a:t>the day after</a:t>
            </a:r>
            <a:r>
              <a:rPr lang="en-US" altLang="fr-FR" sz="3200" dirty="0">
                <a:latin typeface="Arial"/>
                <a:cs typeface="Arial"/>
              </a:rPr>
              <a:t> the inspections.</a:t>
            </a:r>
          </a:p>
        </p:txBody>
      </p:sp>
      <p:pic>
        <p:nvPicPr>
          <p:cNvPr id="2050" name="Picture 2" descr="Frien_dd Dis Dev GIF - Frien_dd Dis Dev Disruptive Developers GIFs">
            <a:extLst>
              <a:ext uri="{FF2B5EF4-FFF2-40B4-BE49-F238E27FC236}">
                <a16:creationId xmlns:a16="http://schemas.microsoft.com/office/drawing/2014/main" id="{BCFA6F4B-3475-8C8F-36D4-DAF26EB65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913" y="0"/>
            <a:ext cx="4861088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0686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4E311-9E3C-90CA-4605-AD197B27D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FB94D24-1271-5742-7BCA-B1C56002F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DEPLOYMENT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C70CE95-45ED-ECB2-5133-0C77D6A0FB6A}"/>
              </a:ext>
            </a:extLst>
          </p:cNvPr>
          <p:cNvSpPr txBox="1"/>
          <p:nvPr/>
        </p:nvSpPr>
        <p:spPr>
          <a:xfrm>
            <a:off x="2927797" y="2828835"/>
            <a:ext cx="6336405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 b="1" dirty="0">
                <a:solidFill>
                  <a:srgbClr val="202122"/>
                </a:solidFill>
                <a:latin typeface="Arial"/>
                <a:cs typeface="Arial"/>
              </a:rPr>
              <a:t>SW &amp; Manifest generation simplification?</a:t>
            </a:r>
            <a:endParaRPr lang="en-US" sz="4000" b="1" i="0" dirty="0">
              <a:solidFill>
                <a:srgbClr val="202122"/>
              </a:solidFill>
              <a:effectLst/>
              <a:latin typeface="Arial"/>
              <a:cs typeface="Arial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F2EB076-B684-9E6A-F832-D45E7281C95C}"/>
              </a:ext>
            </a:extLst>
          </p:cNvPr>
          <p:cNvSpPr txBox="1"/>
          <p:nvPr/>
        </p:nvSpPr>
        <p:spPr>
          <a:xfrm rot="1273624" flipH="1">
            <a:off x="7962899" y="1402601"/>
            <a:ext cx="2261420" cy="8571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800" b="1" dirty="0">
                <a:solidFill>
                  <a:srgbClr val="F56473"/>
                </a:solidFill>
                <a:latin typeface="Arial"/>
                <a:cs typeface="Arial"/>
              </a:rPr>
              <a:t>?!??</a:t>
            </a:r>
            <a:endParaRPr lang="en-US" sz="4800" b="1" i="0" dirty="0">
              <a:solidFill>
                <a:srgbClr val="F56473"/>
              </a:solidFill>
              <a:effectLst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02499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9880ED97-FA96-A905-0E1E-858A0233F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MANIFEST FILE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FB81EF5-F2EB-87EF-E779-8FFB765A7877}"/>
              </a:ext>
            </a:extLst>
          </p:cNvPr>
          <p:cNvSpPr txBox="1"/>
          <p:nvPr/>
        </p:nvSpPr>
        <p:spPr>
          <a:xfrm>
            <a:off x="838200" y="1857840"/>
            <a:ext cx="1064159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>
                <a:solidFill>
                  <a:srgbClr val="202122"/>
                </a:solidFill>
                <a:latin typeface="Arial" panose="020B0604020202020204" pitchFamily="34" charset="0"/>
              </a:rPr>
              <a:t>One interesting bundle but</a:t>
            </a:r>
          </a:p>
          <a:p>
            <a:pPr algn="l"/>
            <a:r>
              <a:rPr lang="en-US" sz="3200">
                <a:solidFill>
                  <a:srgbClr val="F56473"/>
                </a:solidFill>
                <a:latin typeface="Arial" panose="020B0604020202020204" pitchFamily="34" charset="0"/>
              </a:rPr>
              <a:t>Issue #119: LOOKING FOR ANOTHER CONTRIBUTOR</a:t>
            </a:r>
          </a:p>
          <a:p>
            <a:pPr algn="l"/>
            <a:r>
              <a:rPr lang="fr-FR" sz="3200">
                <a:solidFill>
                  <a:srgbClr val="202122"/>
                </a:solidFill>
                <a:latin typeface="Arial" panose="020B0604020202020204" pitchFamily="34" charset="0"/>
              </a:rPr>
              <a:t>😐</a:t>
            </a:r>
            <a:r>
              <a:rPr lang="en-US" sz="3200">
                <a:solidFill>
                  <a:srgbClr val="202122"/>
                </a:solidFill>
                <a:latin typeface="Arial" panose="020B0604020202020204" pitchFamily="34" charset="0"/>
              </a:rPr>
              <a:t>…</a:t>
            </a:r>
          </a:p>
          <a:p>
            <a:pPr algn="l"/>
            <a:endParaRPr lang="en-US" sz="320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457200" indent="-457200">
              <a:buFont typeface="Raleway" panose="020B0503030101060003" pitchFamily="34" charset="0"/>
              <a:buChar char="х"/>
            </a:pPr>
            <a:r>
              <a:rPr lang="en-US" sz="320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Outdated</a:t>
            </a:r>
          </a:p>
          <a:p>
            <a:pPr marL="457200" indent="-457200">
              <a:buFont typeface="Raleway" panose="020B0503030101060003" pitchFamily="34" charset="0"/>
              <a:buChar char="х"/>
            </a:pPr>
            <a:r>
              <a:rPr lang="en-US" sz="3200">
                <a:solidFill>
                  <a:srgbClr val="202122"/>
                </a:solidFill>
                <a:latin typeface="Arial" panose="020B0604020202020204" pitchFamily="34" charset="0"/>
              </a:rPr>
              <a:t>T</a:t>
            </a:r>
            <a:r>
              <a:rPr lang="en-US" sz="320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oo complex</a:t>
            </a:r>
          </a:p>
          <a:p>
            <a:pPr marL="457200" indent="-457200">
              <a:buFont typeface="Raleway" panose="020B0503030101060003" pitchFamily="34" charset="0"/>
              <a:buChar char="х"/>
            </a:pPr>
            <a:r>
              <a:rPr lang="en-US" sz="3200">
                <a:solidFill>
                  <a:srgbClr val="202122"/>
                </a:solidFill>
                <a:latin typeface="Arial" panose="020B0604020202020204" pitchFamily="34" charset="0"/>
              </a:rPr>
              <a:t>T</a:t>
            </a:r>
            <a:r>
              <a:rPr lang="en-US" sz="320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oo much dependencies</a:t>
            </a:r>
          </a:p>
        </p:txBody>
      </p:sp>
    </p:spTree>
    <p:extLst>
      <p:ext uri="{BB962C8B-B14F-4D97-AF65-F5344CB8AC3E}">
        <p14:creationId xmlns:p14="http://schemas.microsoft.com/office/powerpoint/2010/main" val="277054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C8DC08-D71A-29C7-94CF-BE20EE7E3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C2F3B7EB-F373-EEDF-EA78-4E559CABF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68" y="1107624"/>
            <a:ext cx="5963655" cy="3900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latin typeface="Arial"/>
                <a:cs typeface="Arial"/>
              </a:rPr>
              <a:t>In 2023, we were asked to inspect </a:t>
            </a:r>
            <a:r>
              <a:rPr lang="en-US" sz="2800" b="1" dirty="0">
                <a:latin typeface="Arial"/>
                <a:cs typeface="Arial"/>
              </a:rPr>
              <a:t>Anti-Seismic Bearings</a:t>
            </a:r>
            <a:r>
              <a:rPr lang="en-US" sz="2800" dirty="0">
                <a:latin typeface="Arial"/>
                <a:cs typeface="Arial"/>
              </a:rPr>
              <a:t> of the TKC Buildings.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sz="2800"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latin typeface="Arial"/>
                <a:cs typeface="Arial"/>
              </a:rPr>
              <a:t>Expected activity duration: </a:t>
            </a:r>
            <a:r>
              <a:rPr lang="en-US" sz="2800" b="1" dirty="0">
                <a:solidFill>
                  <a:srgbClr val="267BD9"/>
                </a:solidFill>
                <a:latin typeface="Arial"/>
                <a:cs typeface="Arial"/>
              </a:rPr>
              <a:t>3 weeks</a:t>
            </a:r>
            <a:endParaRPr lang="en-US" sz="2800" dirty="0">
              <a:solidFill>
                <a:srgbClr val="267BD9"/>
              </a:solidFill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latin typeface="Arial"/>
                <a:cs typeface="Arial"/>
              </a:rPr>
              <a:t>Team of </a:t>
            </a:r>
            <a:r>
              <a:rPr lang="en-US" sz="2800" b="1" dirty="0">
                <a:solidFill>
                  <a:srgbClr val="267BD9"/>
                </a:solidFill>
                <a:latin typeface="Arial"/>
                <a:cs typeface="Arial"/>
              </a:rPr>
              <a:t>3 workers</a:t>
            </a:r>
            <a:endParaRPr lang="en-US" b="1" dirty="0">
              <a:solidFill>
                <a:srgbClr val="267BD9"/>
              </a:solidFill>
            </a:endParaRPr>
          </a:p>
        </p:txBody>
      </p:sp>
      <p:pic>
        <p:nvPicPr>
          <p:cNvPr id="2" name="Image 1" descr="Une image contenant habits, personne, Col bleu, vêtements de travail&#10;&#10;Description générée automatiquement">
            <a:extLst>
              <a:ext uri="{FF2B5EF4-FFF2-40B4-BE49-F238E27FC236}">
                <a16:creationId xmlns:a16="http://schemas.microsoft.com/office/drawing/2014/main" id="{B13DEA83-2CE2-EA3B-F88B-0E8D46CD4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975" y="1461427"/>
            <a:ext cx="515302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1506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A869C23A-C711-4DFA-B181-6EADF1FAF35D}"/>
              </a:ext>
            </a:extLst>
          </p:cNvPr>
          <p:cNvSpPr txBox="1"/>
          <p:nvPr/>
        </p:nvSpPr>
        <p:spPr>
          <a:xfrm>
            <a:off x="3197006" y="2750114"/>
            <a:ext cx="6097508" cy="304698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fr-FR" sz="2400" b="1" dirty="0" err="1"/>
              <a:t>webpack</a:t>
            </a:r>
            <a:r>
              <a:rPr lang="fr-FR" sz="2400" b="1" dirty="0"/>
              <a:t>-</a:t>
            </a:r>
            <a:r>
              <a:rPr lang="fr-FR" sz="2400" b="1" dirty="0" err="1"/>
              <a:t>manifest</a:t>
            </a:r>
            <a:r>
              <a:rPr lang="fr-FR" sz="2400" b="1" dirty="0"/>
              <a:t>-plugin</a:t>
            </a:r>
            <a:r>
              <a:rPr lang="fr-FR" sz="2400" dirty="0"/>
              <a:t>:</a:t>
            </a:r>
          </a:p>
          <a:p>
            <a:pPr marL="285750" indent="-285750">
              <a:buClr>
                <a:srgbClr val="267BD9"/>
              </a:buClr>
              <a:buFont typeface="Wingdings" panose="05000000000000000000" pitchFamily="2" charset="2"/>
              <a:buChar char="ü"/>
            </a:pPr>
            <a:r>
              <a:rPr lang="fr-FR" sz="2400" dirty="0"/>
              <a:t>Documentation</a:t>
            </a:r>
            <a:endParaRPr lang="fr-FR" sz="2400" dirty="0">
              <a:cs typeface="Calibri"/>
            </a:endParaRPr>
          </a:p>
          <a:p>
            <a:pPr marL="285750" indent="-285750">
              <a:buClr>
                <a:srgbClr val="267BD9"/>
              </a:buClr>
              <a:buFont typeface="Wingdings" panose="05000000000000000000" pitchFamily="2" charset="2"/>
              <a:buChar char="ü"/>
            </a:pPr>
            <a:r>
              <a:rPr lang="fr-FR" sz="2400" dirty="0" err="1"/>
              <a:t>Currently</a:t>
            </a:r>
            <a:r>
              <a:rPr lang="fr-FR" sz="2400" dirty="0"/>
              <a:t> </a:t>
            </a:r>
            <a:r>
              <a:rPr lang="fr-FR" sz="2400" dirty="0" err="1"/>
              <a:t>maintained</a:t>
            </a:r>
            <a:endParaRPr lang="fr-FR" sz="2400" dirty="0"/>
          </a:p>
          <a:p>
            <a:pPr marL="285750" indent="-285750">
              <a:buClr>
                <a:srgbClr val="267BD9"/>
              </a:buClr>
              <a:buFont typeface="Wingdings" panose="05000000000000000000" pitchFamily="2" charset="2"/>
              <a:buChar char="ü"/>
            </a:pPr>
            <a:r>
              <a:rPr lang="fr-FR" sz="2400" dirty="0"/>
              <a:t>~1.7M downloads/</a:t>
            </a:r>
            <a:r>
              <a:rPr lang="fr-FR" sz="2400" dirty="0" err="1"/>
              <a:t>week</a:t>
            </a:r>
            <a:endParaRPr lang="fr-FR" sz="2400" dirty="0"/>
          </a:p>
          <a:p>
            <a:pPr marL="285750" indent="-285750">
              <a:buClr>
                <a:srgbClr val="267BD9"/>
              </a:buClr>
              <a:buFont typeface="Wingdings" panose="05000000000000000000" pitchFamily="2" charset="2"/>
              <a:buChar char="ü"/>
            </a:pPr>
            <a:endParaRPr lang="fr-FR" sz="2400" dirty="0"/>
          </a:p>
          <a:p>
            <a:pPr marL="285750" indent="-285750">
              <a:buClr>
                <a:srgbClr val="267BD9"/>
              </a:buClr>
              <a:buFont typeface="Wingdings" panose="05000000000000000000" pitchFamily="2" charset="2"/>
              <a:buChar char="ü"/>
            </a:pPr>
            <a:endParaRPr lang="fr-FR" sz="2400" dirty="0"/>
          </a:p>
          <a:p>
            <a:pPr marL="285750" indent="-285750">
              <a:buClr>
                <a:srgbClr val="267BD9"/>
              </a:buClr>
              <a:buFont typeface="Wingdings" panose="05000000000000000000" pitchFamily="2" charset="2"/>
              <a:buChar char="ü"/>
            </a:pPr>
            <a:endParaRPr lang="fr-FR" sz="2400" dirty="0"/>
          </a:p>
          <a:p>
            <a:pPr>
              <a:buClr>
                <a:srgbClr val="267BD9"/>
              </a:buClr>
            </a:pPr>
            <a:r>
              <a:rPr lang="fr-FR" sz="2400" b="1" dirty="0"/>
              <a:t>Looks good </a:t>
            </a:r>
            <a:r>
              <a:rPr lang="fr-FR" sz="2400" b="1" dirty="0" err="1"/>
              <a:t>so</a:t>
            </a:r>
            <a:r>
              <a:rPr lang="fr-FR" sz="2400" b="1" dirty="0"/>
              <a:t> far!</a:t>
            </a:r>
            <a:endParaRPr lang="fr-FR" sz="2400" b="1" dirty="0">
              <a:cs typeface="Calibri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06EFFE1-BF0A-4353-2663-BF9FBC01408E}"/>
              </a:ext>
            </a:extLst>
          </p:cNvPr>
          <p:cNvSpPr txBox="1"/>
          <p:nvPr/>
        </p:nvSpPr>
        <p:spPr>
          <a:xfrm>
            <a:off x="993619" y="1327262"/>
            <a:ext cx="10504282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fr-FR" sz="3200"/>
              <a:t>Symfony + </a:t>
            </a:r>
            <a:r>
              <a:rPr lang="fr-FR" sz="3200" err="1"/>
              <a:t>Webpack</a:t>
            </a:r>
            <a:r>
              <a:rPr lang="fr-FR" sz="3200"/>
              <a:t> Encore?</a:t>
            </a:r>
            <a:endParaRPr lang="fr-FR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672005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E573B-F0E9-0A0B-6AB4-87EBAAD32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81E27951-8FD0-8BC5-8564-310B793EBF9F}"/>
              </a:ext>
            </a:extLst>
          </p:cNvPr>
          <p:cNvSpPr txBox="1"/>
          <p:nvPr/>
        </p:nvSpPr>
        <p:spPr>
          <a:xfrm>
            <a:off x="3197006" y="2750114"/>
            <a:ext cx="6097508" cy="350865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fr-FR" sz="2400" b="1" err="1">
                <a:solidFill>
                  <a:srgbClr val="000000"/>
                </a:solidFill>
                <a:ea typeface="+mn-lt"/>
                <a:cs typeface="+mn-lt"/>
              </a:rPr>
              <a:t>workbox</a:t>
            </a:r>
            <a:r>
              <a:rPr lang="fr-FR" sz="2400" b="1">
                <a:solidFill>
                  <a:srgbClr val="000000"/>
                </a:solidFill>
                <a:ea typeface="+mn-lt"/>
                <a:cs typeface="+mn-lt"/>
              </a:rPr>
              <a:t>-</a:t>
            </a:r>
            <a:r>
              <a:rPr lang="fr-FR" sz="2400" b="1" err="1">
                <a:solidFill>
                  <a:srgbClr val="000000"/>
                </a:solidFill>
                <a:ea typeface="+mn-lt"/>
                <a:cs typeface="+mn-lt"/>
              </a:rPr>
              <a:t>webpack</a:t>
            </a:r>
            <a:r>
              <a:rPr lang="fr-FR" sz="2400" b="1">
                <a:solidFill>
                  <a:srgbClr val="000000"/>
                </a:solidFill>
                <a:ea typeface="+mn-lt"/>
                <a:cs typeface="+mn-lt"/>
              </a:rPr>
              <a:t>-plugin:</a:t>
            </a:r>
            <a:endParaRPr lang="fr-FR"/>
          </a:p>
          <a:p>
            <a:pPr marL="285750" indent="-285750">
              <a:buClr>
                <a:srgbClr val="267BD9"/>
              </a:buClr>
              <a:buFont typeface="Wingdings" panose="05000000000000000000" pitchFamily="2" charset="2"/>
              <a:buChar char="ü"/>
            </a:pPr>
            <a:r>
              <a:rPr lang="fr-FR" sz="2400"/>
              <a:t>Documentation</a:t>
            </a:r>
            <a:endParaRPr lang="fr-FR" sz="2400">
              <a:cs typeface="Calibri"/>
            </a:endParaRPr>
          </a:p>
          <a:p>
            <a:pPr marL="285750" indent="-285750">
              <a:buClr>
                <a:srgbClr val="267BD9"/>
              </a:buClr>
              <a:buFont typeface="Wingdings" panose="05000000000000000000" pitchFamily="2" charset="2"/>
              <a:buChar char="ü"/>
            </a:pPr>
            <a:r>
              <a:rPr lang="fr-FR" sz="2400" err="1"/>
              <a:t>Currently</a:t>
            </a:r>
            <a:r>
              <a:rPr lang="fr-FR" sz="2400"/>
              <a:t> </a:t>
            </a:r>
            <a:r>
              <a:rPr lang="fr-FR" sz="2400" err="1"/>
              <a:t>maintained</a:t>
            </a:r>
            <a:endParaRPr lang="fr-FR" sz="2400"/>
          </a:p>
          <a:p>
            <a:pPr marL="285750" indent="-285750">
              <a:buClr>
                <a:srgbClr val="267BD9"/>
              </a:buClr>
              <a:buFont typeface="Wingdings" panose="05000000000000000000" pitchFamily="2" charset="2"/>
              <a:buChar char="ü"/>
            </a:pPr>
            <a:r>
              <a:rPr lang="fr-FR" sz="2400"/>
              <a:t>~3.8M downloads/</a:t>
            </a:r>
            <a:r>
              <a:rPr lang="fr-FR" sz="2400" err="1"/>
              <a:t>week</a:t>
            </a:r>
            <a:endParaRPr lang="fr-FR" sz="2400"/>
          </a:p>
          <a:p>
            <a:pPr marL="285750" indent="-285750">
              <a:buClr>
                <a:srgbClr val="267BD9"/>
              </a:buClr>
              <a:buFont typeface="Wingdings" panose="05000000000000000000" pitchFamily="2" charset="2"/>
              <a:buChar char="ü"/>
            </a:pPr>
            <a:endParaRPr lang="fr-FR" sz="2400"/>
          </a:p>
          <a:p>
            <a:pPr marL="285750" indent="-285750">
              <a:buClr>
                <a:srgbClr val="267BD9"/>
              </a:buClr>
              <a:buFont typeface="Wingdings" panose="05000000000000000000" pitchFamily="2" charset="2"/>
              <a:buChar char="ü"/>
            </a:pPr>
            <a:endParaRPr lang="fr-FR" sz="2400"/>
          </a:p>
          <a:p>
            <a:pPr marL="285750" indent="-285750">
              <a:buClr>
                <a:srgbClr val="267BD9"/>
              </a:buClr>
              <a:buFont typeface="Wingdings" panose="05000000000000000000" pitchFamily="2" charset="2"/>
              <a:buChar char="ü"/>
            </a:pPr>
            <a:endParaRPr lang="fr-FR" sz="2400"/>
          </a:p>
          <a:p>
            <a:pPr>
              <a:buClr>
                <a:srgbClr val="267BD9"/>
              </a:buClr>
            </a:pPr>
            <a:r>
              <a:rPr lang="fr-FR" sz="5400" b="1"/>
              <a:t>Cool, but…</a:t>
            </a:r>
            <a:endParaRPr lang="fr-FR" sz="5400" b="1">
              <a:cs typeface="Calibri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D67B83D-FA06-DD78-C809-FE7B8D74D187}"/>
              </a:ext>
            </a:extLst>
          </p:cNvPr>
          <p:cNvSpPr txBox="1"/>
          <p:nvPr/>
        </p:nvSpPr>
        <p:spPr>
          <a:xfrm>
            <a:off x="993619" y="1327262"/>
            <a:ext cx="10504282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fr-FR" sz="3200"/>
              <a:t>Symfony + </a:t>
            </a:r>
            <a:r>
              <a:rPr lang="fr-FR" sz="3200" err="1"/>
              <a:t>Webpack</a:t>
            </a:r>
            <a:r>
              <a:rPr lang="fr-FR" sz="3200"/>
              <a:t> Encore?</a:t>
            </a:r>
          </a:p>
        </p:txBody>
      </p:sp>
    </p:spTree>
    <p:extLst>
      <p:ext uri="{BB962C8B-B14F-4D97-AF65-F5344CB8AC3E}">
        <p14:creationId xmlns:p14="http://schemas.microsoft.com/office/powerpoint/2010/main" val="28237307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conception&#10;&#10;Description générée automatiquement avec une confiance moyenne">
            <a:extLst>
              <a:ext uri="{FF2B5EF4-FFF2-40B4-BE49-F238E27FC236}">
                <a16:creationId xmlns:a16="http://schemas.microsoft.com/office/drawing/2014/main" id="{44845F1D-D3CE-9D6F-57D2-098A3EDAA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278" y="817095"/>
            <a:ext cx="7263444" cy="522381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0AC880C-5E8E-1EA6-038B-2C1534562CFC}"/>
              </a:ext>
            </a:extLst>
          </p:cNvPr>
          <p:cNvSpPr txBox="1"/>
          <p:nvPr/>
        </p:nvSpPr>
        <p:spPr>
          <a:xfrm>
            <a:off x="1066046" y="2332197"/>
            <a:ext cx="304724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9600"/>
              <a:t>😬</a:t>
            </a:r>
          </a:p>
        </p:txBody>
      </p:sp>
    </p:spTree>
    <p:extLst>
      <p:ext uri="{BB962C8B-B14F-4D97-AF65-F5344CB8AC3E}">
        <p14:creationId xmlns:p14="http://schemas.microsoft.com/office/powerpoint/2010/main" val="17836948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34F51-D3DF-0F34-31F4-A4D57A107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1B8C9ED-3BCF-C3DB-71C0-F2E3D7C89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MANIFEST FILE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B4D15A9-9F79-7390-E490-C69295205208}"/>
              </a:ext>
            </a:extLst>
          </p:cNvPr>
          <p:cNvSpPr txBox="1"/>
          <p:nvPr/>
        </p:nvSpPr>
        <p:spPr>
          <a:xfrm>
            <a:off x="1000045" y="2118394"/>
            <a:ext cx="10994731" cy="21236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 i="0" dirty="0">
                <a:solidFill>
                  <a:srgbClr val="202122"/>
                </a:solidFill>
                <a:effectLst/>
                <a:latin typeface="Arial"/>
                <a:cs typeface="Arial"/>
              </a:rPr>
              <a:t>Other questions I had in mind?</a:t>
            </a:r>
          </a:p>
          <a:p>
            <a:pPr algn="ctr"/>
            <a:endParaRPr lang="en-US" sz="320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i="0" dirty="0">
                <a:solidFill>
                  <a:srgbClr val="202122"/>
                </a:solidFill>
                <a:effectLst/>
                <a:latin typeface="Arial"/>
                <a:cs typeface="Arial"/>
              </a:rPr>
              <a:t>Asset Mapper?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02122"/>
                </a:solidFill>
                <a:latin typeface="Arial"/>
                <a:cs typeface="Arial"/>
              </a:rPr>
              <a:t>Symfony Components?</a:t>
            </a:r>
          </a:p>
        </p:txBody>
      </p:sp>
    </p:spTree>
    <p:extLst>
      <p:ext uri="{BB962C8B-B14F-4D97-AF65-F5344CB8AC3E}">
        <p14:creationId xmlns:p14="http://schemas.microsoft.com/office/powerpoint/2010/main" val="29632008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9880ED97-FA96-A905-0E1E-858A0233F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INTRODUCING </a:t>
            </a:r>
            <a:r>
              <a:rPr lang="fr-FR" b="1" i="1"/>
              <a:t>PWA BUNDLE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10E1577-C854-A0EE-805B-51501FC511F3}"/>
              </a:ext>
            </a:extLst>
          </p:cNvPr>
          <p:cNvSpPr txBox="1"/>
          <p:nvPr/>
        </p:nvSpPr>
        <p:spPr>
          <a:xfrm>
            <a:off x="1288169" y="3075057"/>
            <a:ext cx="96156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dirty="0"/>
              <a:t>composer </a:t>
            </a:r>
            <a:r>
              <a:rPr lang="fr-FR" sz="4000" dirty="0" err="1"/>
              <a:t>require</a:t>
            </a:r>
            <a:r>
              <a:rPr lang="fr-FR" sz="4000" dirty="0"/>
              <a:t> </a:t>
            </a:r>
            <a:r>
              <a:rPr lang="fr-FR" sz="4000" b="1" dirty="0" err="1">
                <a:solidFill>
                  <a:srgbClr val="7956EC"/>
                </a:solidFill>
              </a:rPr>
              <a:t>spomky-labs</a:t>
            </a:r>
            <a:r>
              <a:rPr lang="fr-FR" sz="4000" b="1" dirty="0">
                <a:solidFill>
                  <a:srgbClr val="7956EC"/>
                </a:solidFill>
              </a:rPr>
              <a:t>/</a:t>
            </a:r>
            <a:r>
              <a:rPr lang="fr-FR" sz="4000" b="1" dirty="0" err="1">
                <a:solidFill>
                  <a:srgbClr val="7956EC"/>
                </a:solidFill>
              </a:rPr>
              <a:t>pwa</a:t>
            </a:r>
            <a:r>
              <a:rPr lang="fr-FR" sz="4000" b="1" dirty="0">
                <a:solidFill>
                  <a:srgbClr val="7956EC"/>
                </a:solidFill>
              </a:rPr>
              <a:t>-bundle</a:t>
            </a:r>
          </a:p>
        </p:txBody>
      </p:sp>
    </p:spTree>
    <p:extLst>
      <p:ext uri="{BB962C8B-B14F-4D97-AF65-F5344CB8AC3E}">
        <p14:creationId xmlns:p14="http://schemas.microsoft.com/office/powerpoint/2010/main" val="8589486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8AC58-6BAA-5782-A563-27F3EBC27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AB470C7F-2AD6-763A-E804-1E41C0905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PWA BUNDLE</a:t>
            </a:r>
            <a:endParaRPr lang="fr-FR">
              <a:cs typeface="Calibri Light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A901B97-CBDF-99BD-BA4C-881EAA68C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582341"/>
            <a:ext cx="5836854" cy="36933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config/packages/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pwa.yaml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7F45"/>
                </a:solidFill>
                <a:effectLst/>
                <a:latin typeface="Courier New"/>
                <a:cs typeface="Courier New"/>
              </a:rPr>
              <a:t>pwa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:</a:t>
            </a:r>
            <a:endParaRPr lang="fr-FR" altLang="fr-FR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latin typeface="Courier New"/>
              <a:cs typeface="Courier New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 dirty="0">
                <a:solidFill>
                  <a:srgbClr val="212529"/>
                </a:solidFill>
                <a:latin typeface="Courier New"/>
                <a:cs typeface="Courier New"/>
              </a:rPr>
              <a:t>    </a:t>
            </a:r>
            <a:r>
              <a:rPr lang="fr-FR" dirty="0" err="1">
                <a:solidFill>
                  <a:srgbClr val="008000"/>
                </a:solidFill>
                <a:latin typeface="Courier New"/>
                <a:cs typeface="Courier New"/>
              </a:rPr>
              <a:t>manifest</a:t>
            </a:r>
            <a:r>
              <a:rPr kumimoji="0" lang="fr-FR" b="1" i="0" u="none" strike="noStrike" cap="none" normalizeH="0" baseline="0" dirty="0">
                <a:ln>
                  <a:noFill/>
                </a:ln>
                <a:solidFill>
                  <a:srgbClr val="A52A2A"/>
                </a:solidFill>
                <a:effectLst/>
                <a:latin typeface="Courier New"/>
                <a:cs typeface="Courier New"/>
              </a:rPr>
              <a:t>:</a:t>
            </a:r>
            <a:endParaRPr lang="fr-FR" dirty="0"/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 dirty="0">
                <a:solidFill>
                  <a:srgbClr val="212529"/>
                </a:solidFill>
                <a:latin typeface="Courier New"/>
                <a:cs typeface="Courier New"/>
              </a:rPr>
              <a:t>        </a:t>
            </a:r>
            <a:r>
              <a:rPr lang="fr-FR" dirty="0" err="1">
                <a:solidFill>
                  <a:srgbClr val="008000"/>
                </a:solidFill>
                <a:latin typeface="Courier New"/>
                <a:cs typeface="Courier New"/>
              </a:rPr>
              <a:t>enabled</a:t>
            </a:r>
            <a:r>
              <a:rPr lang="fr-FR" b="1" dirty="0">
                <a:solidFill>
                  <a:srgbClr val="A52A2A"/>
                </a:solidFill>
                <a:latin typeface="Courier New"/>
                <a:cs typeface="Courier New"/>
              </a:rPr>
              <a:t>: </a:t>
            </a:r>
            <a:r>
              <a:rPr lang="fr-FR" dirty="0" err="1">
                <a:solidFill>
                  <a:srgbClr val="212529"/>
                </a:solidFill>
                <a:latin typeface="Courier New"/>
                <a:cs typeface="Courier New"/>
              </a:rPr>
              <a:t>true</a:t>
            </a:r>
            <a:endParaRPr lang="fr-FR" dirty="0"/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 dirty="0">
                <a:solidFill>
                  <a:srgbClr val="212529"/>
                </a:solidFill>
                <a:latin typeface="Courier New"/>
                <a:cs typeface="Courier New"/>
              </a:rPr>
              <a:t>        </a:t>
            </a:r>
            <a:r>
              <a:rPr lang="fr-FR" dirty="0" err="1">
                <a:solidFill>
                  <a:srgbClr val="008000"/>
                </a:solidFill>
                <a:latin typeface="Courier New"/>
                <a:cs typeface="Courier New"/>
              </a:rPr>
              <a:t>name</a:t>
            </a:r>
            <a:r>
              <a:rPr lang="fr-FR" b="1" dirty="0">
                <a:solidFill>
                  <a:srgbClr val="A52A2A"/>
                </a:solidFill>
                <a:latin typeface="Courier New"/>
                <a:cs typeface="Courier New"/>
              </a:rPr>
              <a:t>: </a:t>
            </a:r>
            <a:r>
              <a:rPr lang="fr-FR" dirty="0">
                <a:solidFill>
                  <a:srgbClr val="212529"/>
                </a:solidFill>
                <a:latin typeface="Courier New"/>
                <a:cs typeface="Courier New"/>
              </a:rPr>
              <a:t>'</a:t>
            </a:r>
            <a:r>
              <a:rPr lang="fr-FR" dirty="0" err="1">
                <a:solidFill>
                  <a:srgbClr val="212529"/>
                </a:solidFill>
                <a:latin typeface="Courier New"/>
                <a:cs typeface="Courier New"/>
              </a:rPr>
              <a:t>My</a:t>
            </a:r>
            <a:r>
              <a:rPr lang="fr-FR" dirty="0">
                <a:solidFill>
                  <a:srgbClr val="212529"/>
                </a:solidFill>
                <a:latin typeface="Courier New"/>
                <a:cs typeface="Courier New"/>
              </a:rPr>
              <a:t> App'</a:t>
            </a:r>
            <a:endParaRPr lang="fr-FR" dirty="0">
              <a:solidFill>
                <a:srgbClr val="000000"/>
              </a:solidFill>
              <a:latin typeface="Calibri" panose="020F0502020204030204"/>
              <a:ea typeface="Calibri"/>
              <a:cs typeface="Calibri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 dirty="0">
                <a:solidFill>
                  <a:srgbClr val="212529"/>
                </a:solidFill>
                <a:latin typeface="Courier New"/>
                <a:cs typeface="Courier New"/>
              </a:rPr>
              <a:t>    </a:t>
            </a:r>
            <a:r>
              <a:rPr lang="fr-FR" altLang="fr-FR" dirty="0">
                <a:solidFill>
                  <a:srgbClr val="212529"/>
                </a:solidFill>
                <a:latin typeface="Courier New"/>
                <a:cs typeface="Courier New"/>
              </a:rPr>
              <a:t>   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/>
                <a:cs typeface="Courier New"/>
              </a:rPr>
              <a:t>short_name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A52A2A"/>
                </a:solidFill>
                <a:effectLst/>
                <a:latin typeface="Courier New"/>
                <a:cs typeface="Courier New"/>
              </a:rPr>
              <a:t>: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'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my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-app'</a:t>
            </a:r>
            <a:endParaRPr lang="fr-FR" dirty="0">
              <a:latin typeface="Courier New"/>
              <a:cs typeface="Courier New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dirty="0">
                <a:solidFill>
                  <a:srgbClr val="212529"/>
                </a:solidFill>
                <a:latin typeface="Courier New"/>
                <a:cs typeface="Courier New"/>
              </a:rPr>
              <a:t>    </a:t>
            </a:r>
            <a:r>
              <a:rPr lang="fr-FR" dirty="0">
                <a:solidFill>
                  <a:srgbClr val="212529"/>
                </a:solidFill>
                <a:latin typeface="Courier New"/>
                <a:cs typeface="Courier New"/>
              </a:rPr>
              <a:t>   </a:t>
            </a:r>
            <a:r>
              <a:rPr lang="fr-FR" altLang="fr-FR" dirty="0">
                <a:solidFill>
                  <a:srgbClr val="212529"/>
                </a:solidFill>
                <a:latin typeface="Courier New"/>
                <a:cs typeface="Courier New"/>
              </a:rPr>
              <a:t> 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/>
                <a:cs typeface="Courier New"/>
              </a:rPr>
              <a:t>description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A52A2A"/>
                </a:solidFill>
                <a:effectLst/>
                <a:latin typeface="Courier New"/>
                <a:cs typeface="Courier New"/>
              </a:rPr>
              <a:t>: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'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My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 App description'</a:t>
            </a:r>
            <a:endParaRPr lang="fr-FR" altLang="fr-FR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latin typeface="Courier New"/>
              <a:cs typeface="Courier New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 dirty="0">
                <a:solidFill>
                  <a:srgbClr val="212529"/>
                </a:solidFill>
                <a:latin typeface="Courier New"/>
                <a:cs typeface="Courier New"/>
              </a:rPr>
              <a:t>    </a:t>
            </a:r>
            <a:r>
              <a:rPr lang="fr-FR" altLang="fr-FR" dirty="0">
                <a:solidFill>
                  <a:srgbClr val="212529"/>
                </a:solidFill>
                <a:latin typeface="Courier New"/>
                <a:cs typeface="Courier New"/>
              </a:rPr>
              <a:t>   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/>
                <a:cs typeface="Courier New"/>
              </a:rPr>
              <a:t>start_url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A52A2A"/>
                </a:solidFill>
                <a:effectLst/>
                <a:latin typeface="Courier New"/>
                <a:cs typeface="Courier New"/>
              </a:rPr>
              <a:t>: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'./'</a:t>
            </a:r>
            <a:endParaRPr lang="fr-FR" dirty="0">
              <a:latin typeface="Courier New"/>
              <a:cs typeface="Courier New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dirty="0">
                <a:solidFill>
                  <a:srgbClr val="212529"/>
                </a:solidFill>
                <a:latin typeface="Courier New"/>
                <a:cs typeface="Courier New"/>
              </a:rPr>
              <a:t>    </a:t>
            </a:r>
            <a:r>
              <a:rPr lang="fr-FR" dirty="0">
                <a:solidFill>
                  <a:srgbClr val="212529"/>
                </a:solidFill>
                <a:latin typeface="Courier New"/>
                <a:cs typeface="Courier New"/>
              </a:rPr>
              <a:t>   </a:t>
            </a:r>
            <a:r>
              <a:rPr lang="fr-FR" altLang="fr-FR" dirty="0">
                <a:solidFill>
                  <a:srgbClr val="212529"/>
                </a:solidFill>
                <a:latin typeface="Courier New"/>
                <a:cs typeface="Courier New"/>
              </a:rPr>
              <a:t> 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/>
                <a:cs typeface="Courier New"/>
              </a:rPr>
              <a:t>display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A52A2A"/>
                </a:solidFill>
                <a:effectLst/>
                <a:latin typeface="Courier New"/>
                <a:cs typeface="Courier New"/>
              </a:rPr>
              <a:t>: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'standalone'</a:t>
            </a:r>
            <a:endParaRPr lang="fr-FR" altLang="fr-FR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latin typeface="Courier New"/>
              <a:cs typeface="Courier New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 dirty="0">
                <a:solidFill>
                  <a:srgbClr val="212529"/>
                </a:solidFill>
                <a:latin typeface="Courier New"/>
                <a:cs typeface="Courier New"/>
              </a:rPr>
              <a:t>    </a:t>
            </a:r>
            <a:r>
              <a:rPr lang="fr-FR" altLang="fr-FR" dirty="0">
                <a:solidFill>
                  <a:srgbClr val="212529"/>
                </a:solidFill>
                <a:latin typeface="Courier New"/>
                <a:cs typeface="Courier New"/>
              </a:rPr>
              <a:t>   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/>
                <a:cs typeface="Courier New"/>
              </a:rPr>
              <a:t>background_color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A52A2A"/>
                </a:solidFill>
                <a:effectLst/>
                <a:latin typeface="Courier New"/>
                <a:cs typeface="Courier New"/>
              </a:rPr>
              <a:t>: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'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/>
                <a:cs typeface="Courier New"/>
              </a:rPr>
              <a:t>#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/>
                <a:cs typeface="Courier New"/>
              </a:rPr>
              <a:t>ffffff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'</a:t>
            </a:r>
            <a:endParaRPr lang="fr-FR" altLang="fr-FR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Courier New"/>
              <a:cs typeface="Courier New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dirty="0">
                <a:solidFill>
                  <a:srgbClr val="0000FF"/>
                </a:solidFill>
                <a:latin typeface="Courier New"/>
                <a:cs typeface="Courier New"/>
              </a:rPr>
              <a:t>    </a:t>
            </a:r>
            <a:r>
              <a:rPr lang="fr-FR" dirty="0">
                <a:solidFill>
                  <a:srgbClr val="212529"/>
                </a:solidFill>
                <a:latin typeface="Courier New"/>
                <a:cs typeface="Courier New"/>
              </a:rPr>
              <a:t>   </a:t>
            </a:r>
            <a:r>
              <a:rPr lang="fr-FR" altLang="fr-FR" dirty="0">
                <a:solidFill>
                  <a:srgbClr val="0000FF"/>
                </a:solidFill>
                <a:latin typeface="Courier New"/>
                <a:cs typeface="Courier New"/>
              </a:rPr>
              <a:t> 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/>
                <a:cs typeface="Courier New"/>
              </a:rPr>
              <a:t>theme_color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A52A2A"/>
                </a:solidFill>
                <a:effectLst/>
                <a:latin typeface="Courier New"/>
                <a:cs typeface="Courier New"/>
              </a:rPr>
              <a:t>: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'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/>
                <a:cs typeface="Courier New"/>
              </a:rPr>
              <a:t>#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/>
                <a:cs typeface="Courier New"/>
              </a:rPr>
              <a:t>ffffff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'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Courier New"/>
              <a:cs typeface="Courier New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 dirty="0">
                <a:solidFill>
                  <a:srgbClr val="212529"/>
                </a:solidFill>
                <a:latin typeface="Courier New"/>
                <a:cs typeface="Courier New"/>
              </a:rPr>
              <a:t>    </a:t>
            </a:r>
            <a:r>
              <a:rPr lang="fr-FR" altLang="fr-FR" dirty="0">
                <a:solidFill>
                  <a:srgbClr val="0000FF"/>
                </a:solidFill>
                <a:latin typeface="Courier New"/>
                <a:cs typeface="Courier New"/>
              </a:rPr>
              <a:t>   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/>
                <a:cs typeface="Courier New"/>
              </a:rPr>
              <a:t>orientation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A52A2A"/>
                </a:solidFill>
                <a:effectLst/>
                <a:latin typeface="Courier New"/>
                <a:cs typeface="Courier New"/>
              </a:rPr>
              <a:t>: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'portrait’</a:t>
            </a:r>
            <a:endParaRPr lang="fr-FR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dirty="0">
                <a:solidFill>
                  <a:srgbClr val="212529"/>
                </a:solidFill>
                <a:latin typeface="Courier New"/>
                <a:cs typeface="Courier New"/>
              </a:rPr>
              <a:t>   </a:t>
            </a:r>
            <a:r>
              <a:rPr lang="fr-FR" dirty="0">
                <a:solidFill>
                  <a:srgbClr val="212529"/>
                </a:solidFill>
                <a:latin typeface="Courier New"/>
                <a:cs typeface="Courier New"/>
              </a:rPr>
              <a:t>   </a:t>
            </a:r>
            <a:r>
              <a:rPr lang="fr-FR" altLang="fr-FR" dirty="0">
                <a:solidFill>
                  <a:srgbClr val="212529"/>
                </a:solidFill>
                <a:latin typeface="Courier New"/>
                <a:cs typeface="Courier New"/>
              </a:rPr>
              <a:t> 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/>
                <a:cs typeface="Courier New"/>
              </a:rPr>
              <a:t> scope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A52A2A"/>
                </a:solidFill>
                <a:effectLst/>
                <a:latin typeface="Courier New"/>
                <a:cs typeface="Courier New"/>
              </a:rPr>
              <a:t>: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'/' </a:t>
            </a:r>
            <a:r>
              <a:rPr lang="fr-FR" altLang="fr-FR" sz="400" dirty="0"/>
              <a:t> </a:t>
            </a:r>
            <a:endParaRPr lang="fr-FR" altLang="fr-FR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61169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07470-06EA-6FD3-FFF1-A084B9E0A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3190F5CC-6F49-3776-5B40-092F6DC76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PWA BUNDLE</a:t>
            </a:r>
            <a:endParaRPr lang="fr-FR">
              <a:cs typeface="Calibri Light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EB47A10-89F1-F898-EF27-ADC1C64C5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635" y="2617712"/>
            <a:ext cx="2252540" cy="923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dirty="0">
                <a:solidFill>
                  <a:srgbClr val="212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D36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{{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b="1" i="0" u="none" strike="noStrike" cap="none" normalizeH="0" baseline="0" dirty="0" err="1">
                <a:ln>
                  <a:noFill/>
                </a:ln>
                <a:solidFill>
                  <a:srgbClr val="00AA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pwa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D36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D36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fr-FR" altLang="fr-FR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9979F9D-782D-1953-4AB3-C7A2D6A85439}"/>
              </a:ext>
            </a:extLst>
          </p:cNvPr>
          <p:cNvSpPr txBox="1"/>
          <p:nvPr/>
        </p:nvSpPr>
        <p:spPr>
          <a:xfrm>
            <a:off x="838200" y="1690688"/>
            <a:ext cx="10456551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>
                <a:ea typeface="+mn-lt"/>
                <a:cs typeface="+mn-lt"/>
              </a:rPr>
              <a:t>Twig function</a:t>
            </a:r>
          </a:p>
        </p:txBody>
      </p:sp>
    </p:spTree>
    <p:extLst>
      <p:ext uri="{BB962C8B-B14F-4D97-AF65-F5344CB8AC3E}">
        <p14:creationId xmlns:p14="http://schemas.microsoft.com/office/powerpoint/2010/main" val="8442099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EC666-7060-FD86-5797-4EDE3C76D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8DB001BF-0AB0-7B1D-990D-BA820578A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PWA BUNDLE</a:t>
            </a:r>
            <a:endParaRPr lang="fr-FR">
              <a:cs typeface="Calibri Light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24B0846-6422-BD9B-F27C-685EA5C0EFD2}"/>
              </a:ext>
            </a:extLst>
          </p:cNvPr>
          <p:cNvSpPr txBox="1"/>
          <p:nvPr/>
        </p:nvSpPr>
        <p:spPr>
          <a:xfrm>
            <a:off x="838200" y="1690688"/>
            <a:ext cx="10515600" cy="156966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fr-FR" sz="3200"/>
              <a:t>Deploy </a:t>
            </a:r>
            <a:r>
              <a:rPr lang="fr-FR" sz="3200" err="1"/>
              <a:t>with</a:t>
            </a:r>
            <a:r>
              <a:rPr lang="fr-FR" sz="3200"/>
              <a:t> Asset Mapper</a:t>
            </a:r>
            <a:endParaRPr lang="fr-FR" sz="3200">
              <a:ea typeface="Calibri"/>
              <a:cs typeface="Calibri"/>
            </a:endParaRPr>
          </a:p>
          <a:p>
            <a:endParaRPr lang="fr-FR" sz="3200"/>
          </a:p>
          <a:p>
            <a:r>
              <a:rPr lang="fr-FR" sz="3200" i="1" err="1"/>
              <a:t>symfony</a:t>
            </a:r>
            <a:r>
              <a:rPr lang="fr-FR" sz="3200" i="1"/>
              <a:t> console </a:t>
            </a:r>
            <a:r>
              <a:rPr lang="fr-FR" sz="3200" i="1" err="1">
                <a:solidFill>
                  <a:srgbClr val="267BD9"/>
                </a:solidFill>
              </a:rPr>
              <a:t>asset-map:compile</a:t>
            </a:r>
            <a:endParaRPr lang="fr-FR" sz="3200" i="1">
              <a:solidFill>
                <a:srgbClr val="267B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7850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7A2DF-D91E-E9D2-F195-7FDA1BD74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9DA63B82-4B78-1152-1921-E401ADD76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PWA BUNDLE</a:t>
            </a:r>
            <a:endParaRPr lang="fr-FR">
              <a:cs typeface="Calibri Ligh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EEEFDA-EA19-6369-258F-FB9DEA15DB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552189"/>
            <a:ext cx="9574008" cy="424731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err="1">
                <a:ln>
                  <a:noFill/>
                </a:ln>
                <a:solidFill>
                  <a:srgbClr val="007F45"/>
                </a:solidFill>
                <a:effectLst/>
                <a:latin typeface="Courier New"/>
                <a:cs typeface="Courier New"/>
              </a:rPr>
              <a:t>pwa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: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>
                <a:solidFill>
                  <a:srgbClr val="212529"/>
                </a:solidFill>
                <a:latin typeface="Courier New"/>
                <a:cs typeface="Courier New"/>
              </a:rPr>
              <a:t>    </a:t>
            </a:r>
            <a:r>
              <a:rPr lang="fr-FR" err="1">
                <a:solidFill>
                  <a:srgbClr val="008000"/>
                </a:solidFill>
                <a:latin typeface="Courier New"/>
                <a:cs typeface="Courier New"/>
              </a:rPr>
              <a:t>manifest</a:t>
            </a:r>
            <a:r>
              <a:rPr lang="fr-FR" b="1">
                <a:solidFill>
                  <a:srgbClr val="A52A2A"/>
                </a:solidFill>
                <a:latin typeface="Courier New"/>
                <a:cs typeface="Courier New"/>
              </a:rPr>
              <a:t>:</a:t>
            </a:r>
            <a:endParaRPr lang="fr-FR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>
                <a:solidFill>
                  <a:srgbClr val="212529"/>
                </a:solidFill>
                <a:latin typeface="Courier New"/>
                <a:cs typeface="Courier New"/>
              </a:rPr>
              <a:t>       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007F45"/>
                </a:solidFill>
                <a:effectLst/>
                <a:latin typeface="Courier New"/>
                <a:cs typeface="Courier New"/>
              </a:rPr>
              <a:t> </a:t>
            </a:r>
            <a:r>
              <a:rPr kumimoji="0" lang="fr-FR" altLang="fr-FR" b="0" i="0" u="none" strike="noStrike" cap="none" normalizeH="0" baseline="0" err="1">
                <a:ln>
                  <a:noFill/>
                </a:ln>
                <a:solidFill>
                  <a:srgbClr val="007F45"/>
                </a:solidFill>
                <a:effectLst/>
                <a:latin typeface="Courier New"/>
                <a:cs typeface="Courier New"/>
              </a:rPr>
              <a:t>shortcuts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:</a:t>
            </a:r>
            <a:endParaRPr lang="fr-FR" altLang="fr-FR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latin typeface="Courier New"/>
              <a:cs typeface="Courier New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>
                <a:solidFill>
                  <a:srgbClr val="212529"/>
                </a:solidFill>
                <a:latin typeface="Courier New"/>
                <a:cs typeface="Courier New"/>
              </a:rPr>
              <a:t>            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/>
                <a:cs typeface="Courier New"/>
              </a:rPr>
              <a:t>- </a:t>
            </a:r>
            <a:r>
              <a:rPr kumimoji="0" lang="fr-FR" altLang="fr-FR" b="0" i="0" u="none" strike="noStrike" cap="none" normalizeH="0" baseline="0" err="1">
                <a:ln>
                  <a:noFill/>
                </a:ln>
                <a:solidFill>
                  <a:srgbClr val="008000"/>
                </a:solidFill>
                <a:effectLst/>
                <a:latin typeface="Courier New"/>
                <a:cs typeface="Courier New"/>
              </a:rPr>
              <a:t>name</a:t>
            </a:r>
            <a:r>
              <a:rPr kumimoji="0" lang="fr-FR" altLang="fr-FR" b="1" i="0" u="none" strike="noStrike" cap="none" normalizeH="0" baseline="0">
                <a:ln>
                  <a:noFill/>
                </a:ln>
                <a:solidFill>
                  <a:srgbClr val="A52A2A"/>
                </a:solidFill>
                <a:effectLst/>
                <a:latin typeface="Courier New"/>
                <a:cs typeface="Courier New"/>
              </a:rPr>
              <a:t>: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CF00CF"/>
                </a:solidFill>
                <a:effectLst/>
                <a:latin typeface="Courier New"/>
                <a:cs typeface="Courier New"/>
              </a:rPr>
              <a:t>"Action 1" </a:t>
            </a:r>
            <a:endParaRPr lang="fr-FR" altLang="fr-FR" b="0" i="0" u="none" strike="noStrike" cap="none" normalizeH="0" baseline="0">
              <a:ln>
                <a:noFill/>
              </a:ln>
              <a:solidFill>
                <a:srgbClr val="CF00CF"/>
              </a:solidFill>
              <a:effectLst/>
              <a:latin typeface="Courier New"/>
              <a:cs typeface="Courier New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>
                <a:solidFill>
                  <a:srgbClr val="CF00CF"/>
                </a:solidFill>
                <a:latin typeface="Courier New"/>
                <a:cs typeface="Courier New"/>
              </a:rPr>
              <a:t>              </a:t>
            </a:r>
            <a:r>
              <a:rPr kumimoji="0" lang="fr-FR" altLang="fr-FR" b="0" i="0" u="none" strike="noStrike" cap="none" normalizeH="0" baseline="0" err="1">
                <a:ln>
                  <a:noFill/>
                </a:ln>
                <a:solidFill>
                  <a:srgbClr val="008000"/>
                </a:solidFill>
                <a:effectLst/>
                <a:latin typeface="Courier New"/>
                <a:cs typeface="Courier New"/>
              </a:rPr>
              <a:t>short_name</a:t>
            </a:r>
            <a:r>
              <a:rPr kumimoji="0" lang="fr-FR" altLang="fr-FR" b="1" i="0" u="none" strike="noStrike" cap="none" normalizeH="0" baseline="0">
                <a:ln>
                  <a:noFill/>
                </a:ln>
                <a:solidFill>
                  <a:srgbClr val="A52A2A"/>
                </a:solidFill>
                <a:effectLst/>
                <a:latin typeface="Courier New"/>
                <a:cs typeface="Courier New"/>
              </a:rPr>
              <a:t>: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CF00CF"/>
                </a:solidFill>
                <a:effectLst/>
                <a:latin typeface="Courier New"/>
                <a:cs typeface="Courier New"/>
              </a:rPr>
              <a:t>"action-1"</a:t>
            </a:r>
            <a:r>
              <a:rPr lang="fr-FR" altLang="fr-FR">
                <a:solidFill>
                  <a:srgbClr val="008000"/>
                </a:solidFill>
                <a:latin typeface="Courier New"/>
                <a:cs typeface="Courier New"/>
              </a:rPr>
              <a:t> </a:t>
            </a:r>
            <a:endParaRPr lang="fr-FR" altLang="fr-FR" b="0" i="0" u="none" strike="noStrike" cap="none" normalizeH="0" baseline="0">
              <a:ln>
                <a:noFill/>
              </a:ln>
              <a:solidFill>
                <a:srgbClr val="008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>
                <a:solidFill>
                  <a:srgbClr val="008000"/>
                </a:solidFill>
                <a:latin typeface="Courier New"/>
                <a:cs typeface="Courier New"/>
              </a:rPr>
              <a:t>              </a:t>
            </a:r>
            <a:r>
              <a:rPr kumimoji="0" lang="fr-FR" altLang="fr-FR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/>
                <a:cs typeface="Courier New"/>
              </a:rPr>
              <a:t>url</a:t>
            </a:r>
            <a:r>
              <a:rPr kumimoji="0" lang="fr-FR" altLang="fr-FR" b="1" i="0" u="none" strike="noStrike" cap="none" normalizeH="0" baseline="0">
                <a:ln>
                  <a:noFill/>
                </a:ln>
                <a:solidFill>
                  <a:srgbClr val="A52A2A"/>
                </a:solidFill>
                <a:effectLst/>
                <a:latin typeface="Courier New"/>
                <a:cs typeface="Courier New"/>
              </a:rPr>
              <a:t>: </a:t>
            </a:r>
            <a:r>
              <a:rPr kumimoji="0" lang="fr-FR" altLang="fr-FR" b="1" i="0" u="none" strike="noStrike" cap="none" normalizeH="0" baseline="0">
                <a:ln>
                  <a:noFill/>
                </a:ln>
                <a:solidFill>
                  <a:srgbClr val="CF00CF"/>
                </a:solidFill>
                <a:effectLst/>
                <a:latin typeface="Courier New"/>
                <a:cs typeface="Courier New"/>
              </a:rPr>
              <a:t>"/action1"</a:t>
            </a:r>
            <a:r>
              <a:rPr kumimoji="0" lang="fr-FR" altLang="fr-FR" b="1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 </a:t>
            </a:r>
            <a:r>
              <a:rPr kumimoji="0" lang="fr-FR" altLang="fr-FR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/>
                <a:cs typeface="Courier New"/>
              </a:rPr>
              <a:t># Relative </a:t>
            </a:r>
            <a:r>
              <a:rPr kumimoji="0" lang="fr-FR" altLang="fr-FR" b="1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Courier New"/>
                <a:cs typeface="Courier New"/>
              </a:rPr>
              <a:t>path</a:t>
            </a:r>
            <a:r>
              <a:rPr lang="fr-FR" altLang="fr-FR" b="1">
                <a:solidFill>
                  <a:srgbClr val="008000"/>
                </a:solidFill>
                <a:latin typeface="Courier New"/>
                <a:cs typeface="Courier New"/>
              </a:rPr>
              <a:t> </a:t>
            </a:r>
            <a:endParaRPr lang="fr-FR" altLang="fr-FR" b="1" i="0" u="none" strike="noStrike" cap="none" normalizeH="0" baseline="0">
              <a:ln>
                <a:noFill/>
              </a:ln>
              <a:solidFill>
                <a:srgbClr val="008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>
                <a:solidFill>
                  <a:srgbClr val="008000"/>
                </a:solidFill>
                <a:latin typeface="Courier New"/>
                <a:cs typeface="Courier New"/>
              </a:rPr>
              <a:t>             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/>
                <a:cs typeface="Courier New"/>
              </a:rPr>
              <a:t>description</a:t>
            </a:r>
            <a:r>
              <a:rPr kumimoji="0" lang="fr-FR" altLang="fr-FR" b="1" i="0" u="none" strike="noStrike" cap="none" normalizeH="0" baseline="0">
                <a:ln>
                  <a:noFill/>
                </a:ln>
                <a:solidFill>
                  <a:srgbClr val="A52A2A"/>
                </a:solidFill>
                <a:effectLst/>
                <a:latin typeface="Courier New"/>
                <a:cs typeface="Courier New"/>
              </a:rPr>
              <a:t>: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CF00CF"/>
                </a:solidFill>
                <a:effectLst/>
                <a:latin typeface="Courier New"/>
                <a:cs typeface="Courier New"/>
              </a:rPr>
              <a:t>"Action 1 description"</a:t>
            </a:r>
            <a:r>
              <a:rPr lang="fr-FR" altLang="fr-FR">
                <a:solidFill>
                  <a:srgbClr val="008000"/>
                </a:solidFill>
                <a:latin typeface="Courier New"/>
                <a:cs typeface="Courier New"/>
              </a:rPr>
              <a:t> </a:t>
            </a:r>
            <a:endParaRPr lang="fr-FR" altLang="fr-FR" b="0" i="0" u="none" strike="noStrike" cap="none" normalizeH="0" baseline="0">
              <a:ln>
                <a:noFill/>
              </a:ln>
              <a:solidFill>
                <a:srgbClr val="008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>
                <a:solidFill>
                  <a:srgbClr val="008000"/>
                </a:solidFill>
                <a:latin typeface="Courier New"/>
                <a:cs typeface="Courier New"/>
              </a:rPr>
              <a:t>           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/>
                <a:cs typeface="Courier New"/>
              </a:rPr>
              <a:t>- </a:t>
            </a:r>
            <a:r>
              <a:rPr kumimoji="0" lang="fr-FR" altLang="fr-FR" b="0" i="0" u="none" strike="noStrike" cap="none" normalizeH="0" baseline="0" err="1">
                <a:ln>
                  <a:noFill/>
                </a:ln>
                <a:solidFill>
                  <a:srgbClr val="008000"/>
                </a:solidFill>
                <a:effectLst/>
                <a:latin typeface="Courier New"/>
                <a:cs typeface="Courier New"/>
              </a:rPr>
              <a:t>name</a:t>
            </a:r>
            <a:r>
              <a:rPr kumimoji="0" lang="fr-FR" altLang="fr-FR" b="1" i="0" u="none" strike="noStrike" cap="none" normalizeH="0" baseline="0">
                <a:ln>
                  <a:noFill/>
                </a:ln>
                <a:solidFill>
                  <a:srgbClr val="A52A2A"/>
                </a:solidFill>
                <a:effectLst/>
                <a:latin typeface="Courier New"/>
                <a:cs typeface="Courier New"/>
              </a:rPr>
              <a:t>: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CF00CF"/>
                </a:solidFill>
                <a:effectLst/>
                <a:latin typeface="Courier New"/>
                <a:cs typeface="Courier New"/>
              </a:rPr>
              <a:t>"Action 2"</a:t>
            </a:r>
            <a:r>
              <a:rPr lang="fr-FR" altLang="fr-FR">
                <a:solidFill>
                  <a:srgbClr val="008000"/>
                </a:solidFill>
                <a:latin typeface="Courier New"/>
                <a:cs typeface="Courier New"/>
              </a:rPr>
              <a:t> </a:t>
            </a:r>
            <a:endParaRPr lang="fr-FR" altLang="fr-FR" b="0" i="0" u="none" strike="noStrike" cap="none" normalizeH="0" baseline="0">
              <a:ln>
                <a:noFill/>
              </a:ln>
              <a:solidFill>
                <a:srgbClr val="008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>
                <a:solidFill>
                  <a:srgbClr val="008000"/>
                </a:solidFill>
                <a:latin typeface="Courier New"/>
                <a:cs typeface="Courier New"/>
              </a:rPr>
              <a:t>              </a:t>
            </a:r>
            <a:r>
              <a:rPr kumimoji="0" lang="fr-FR" altLang="fr-FR" b="0" i="0" u="none" strike="noStrike" cap="none" normalizeH="0" baseline="0" err="1">
                <a:ln>
                  <a:noFill/>
                </a:ln>
                <a:solidFill>
                  <a:srgbClr val="008000"/>
                </a:solidFill>
                <a:effectLst/>
                <a:latin typeface="Courier New"/>
                <a:cs typeface="Courier New"/>
              </a:rPr>
              <a:t>short_name</a:t>
            </a:r>
            <a:r>
              <a:rPr kumimoji="0" lang="fr-FR" altLang="fr-FR" b="1" i="0" u="none" strike="noStrike" cap="none" normalizeH="0" baseline="0">
                <a:ln>
                  <a:noFill/>
                </a:ln>
                <a:solidFill>
                  <a:srgbClr val="A52A2A"/>
                </a:solidFill>
                <a:effectLst/>
                <a:latin typeface="Courier New"/>
                <a:cs typeface="Courier New"/>
              </a:rPr>
              <a:t>: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CF00CF"/>
                </a:solidFill>
                <a:effectLst/>
                <a:latin typeface="Courier New"/>
                <a:cs typeface="Courier New"/>
              </a:rPr>
              <a:t>"action-2"</a:t>
            </a:r>
            <a:r>
              <a:rPr lang="fr-FR" altLang="fr-FR">
                <a:solidFill>
                  <a:srgbClr val="007F45"/>
                </a:solidFill>
                <a:latin typeface="Courier New"/>
                <a:cs typeface="Courier New"/>
              </a:rPr>
              <a:t> </a:t>
            </a:r>
            <a:endParaRPr lang="fr-FR" altLang="fr-FR" b="0" i="0" u="none" strike="noStrike" cap="none" normalizeH="0" baseline="0">
              <a:ln>
                <a:noFill/>
              </a:ln>
              <a:solidFill>
                <a:srgbClr val="007F45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b="1">
                <a:solidFill>
                  <a:srgbClr val="007F45"/>
                </a:solidFill>
                <a:latin typeface="Courier New"/>
                <a:cs typeface="Courier New"/>
              </a:rPr>
              <a:t>              </a:t>
            </a:r>
            <a:r>
              <a:rPr kumimoji="0" lang="fr-FR" altLang="fr-FR" b="1" i="0" u="none" strike="noStrike" cap="none" normalizeH="0" baseline="0">
                <a:ln>
                  <a:noFill/>
                </a:ln>
                <a:solidFill>
                  <a:srgbClr val="007F45"/>
                </a:solidFill>
                <a:effectLst/>
                <a:latin typeface="Courier New"/>
                <a:cs typeface="Courier New"/>
              </a:rPr>
              <a:t>url</a:t>
            </a:r>
            <a:r>
              <a:rPr kumimoji="0" lang="fr-FR" altLang="fr-FR" b="1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:</a:t>
            </a:r>
            <a:r>
              <a:rPr lang="fr-FR" altLang="fr-FR" b="1">
                <a:solidFill>
                  <a:srgbClr val="008000"/>
                </a:solidFill>
                <a:latin typeface="Courier New"/>
                <a:cs typeface="Courier New"/>
              </a:rPr>
              <a:t> </a:t>
            </a:r>
            <a:endParaRPr lang="fr-FR" altLang="fr-FR" b="1" i="0" u="none" strike="noStrike" cap="none" normalizeH="0" baseline="0">
              <a:ln>
                <a:noFill/>
              </a:ln>
              <a:solidFill>
                <a:srgbClr val="008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b="1">
                <a:solidFill>
                  <a:srgbClr val="008000"/>
                </a:solidFill>
                <a:latin typeface="Courier New"/>
                <a:cs typeface="Courier New"/>
              </a:rPr>
              <a:t>                  </a:t>
            </a:r>
            <a:r>
              <a:rPr kumimoji="0" lang="fr-FR" altLang="fr-FR" b="1" i="0" u="none" strike="noStrike" cap="none" normalizeH="0" baseline="0" err="1">
                <a:ln>
                  <a:noFill/>
                </a:ln>
                <a:solidFill>
                  <a:srgbClr val="008000"/>
                </a:solidFill>
                <a:effectLst/>
                <a:latin typeface="Courier New"/>
                <a:cs typeface="Courier New"/>
              </a:rPr>
              <a:t>path</a:t>
            </a:r>
            <a:r>
              <a:rPr kumimoji="0" lang="fr-FR" altLang="fr-FR" b="1" i="0" u="none" strike="noStrike" cap="none" normalizeH="0" baseline="0">
                <a:ln>
                  <a:noFill/>
                </a:ln>
                <a:solidFill>
                  <a:srgbClr val="A52A2A"/>
                </a:solidFill>
                <a:effectLst/>
                <a:latin typeface="Courier New"/>
                <a:cs typeface="Courier New"/>
              </a:rPr>
              <a:t>: </a:t>
            </a:r>
            <a:r>
              <a:rPr kumimoji="0" lang="fr-FR" altLang="fr-FR" b="1" i="0" u="none" strike="noStrike" cap="none" normalizeH="0" baseline="0">
                <a:ln>
                  <a:noFill/>
                </a:ln>
                <a:solidFill>
                  <a:srgbClr val="CF00CF"/>
                </a:solidFill>
                <a:effectLst/>
                <a:latin typeface="Courier New"/>
                <a:cs typeface="Courier New"/>
              </a:rPr>
              <a:t>"app_action2"</a:t>
            </a:r>
            <a:r>
              <a:rPr kumimoji="0" lang="fr-FR" altLang="fr-FR" b="1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 </a:t>
            </a:r>
            <a:r>
              <a:rPr kumimoji="0" lang="fr-FR" altLang="fr-FR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/>
                <a:cs typeface="Courier New"/>
              </a:rPr>
              <a:t># Route </a:t>
            </a:r>
            <a:r>
              <a:rPr kumimoji="0" lang="fr-FR" altLang="fr-FR" b="1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Courier New"/>
                <a:cs typeface="Courier New"/>
              </a:rPr>
              <a:t>name</a:t>
            </a:r>
            <a:r>
              <a:rPr lang="fr-FR" altLang="fr-FR" b="1">
                <a:solidFill>
                  <a:srgbClr val="008000"/>
                </a:solidFill>
                <a:latin typeface="Courier New"/>
                <a:cs typeface="Courier New"/>
              </a:rPr>
              <a:t> </a:t>
            </a:r>
            <a:endParaRPr lang="fr-FR" altLang="fr-FR" b="1" i="0" u="none" strike="noStrike" cap="none" normalizeH="0" baseline="0">
              <a:ln>
                <a:noFill/>
              </a:ln>
              <a:solidFill>
                <a:srgbClr val="008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b="1">
                <a:solidFill>
                  <a:srgbClr val="008000"/>
                </a:solidFill>
                <a:latin typeface="Courier New"/>
                <a:cs typeface="Courier New"/>
              </a:rPr>
              <a:t>                  </a:t>
            </a:r>
            <a:r>
              <a:rPr kumimoji="0" lang="fr-FR" altLang="fr-FR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/>
                <a:cs typeface="Courier New"/>
              </a:rPr>
              <a:t>params</a:t>
            </a:r>
            <a:r>
              <a:rPr kumimoji="0" lang="fr-FR" altLang="fr-FR" b="1" i="0" u="none" strike="noStrike" cap="none" normalizeH="0" baseline="0">
                <a:ln>
                  <a:noFill/>
                </a:ln>
                <a:solidFill>
                  <a:srgbClr val="A52A2A"/>
                </a:solidFill>
                <a:effectLst/>
                <a:latin typeface="Courier New"/>
                <a:cs typeface="Courier New"/>
              </a:rPr>
              <a:t>: </a:t>
            </a:r>
            <a:r>
              <a:rPr kumimoji="0" lang="fr-FR" altLang="fr-FR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/>
                <a:cs typeface="Courier New"/>
              </a:rPr>
              <a:t># Route </a:t>
            </a:r>
            <a:r>
              <a:rPr kumimoji="0" lang="fr-FR" altLang="fr-FR" b="1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Courier New"/>
                <a:cs typeface="Courier New"/>
              </a:rPr>
              <a:t>parameters</a:t>
            </a:r>
            <a:r>
              <a:rPr lang="fr-FR" altLang="fr-FR" b="1">
                <a:solidFill>
                  <a:srgbClr val="008000"/>
                </a:solidFill>
                <a:latin typeface="Courier New"/>
                <a:cs typeface="Courier New"/>
              </a:rPr>
              <a:t> </a:t>
            </a:r>
            <a:endParaRPr lang="fr-FR" altLang="fr-FR" b="1" i="0" u="none" strike="noStrike" cap="none" normalizeH="0" baseline="0">
              <a:ln>
                <a:noFill/>
              </a:ln>
              <a:solidFill>
                <a:srgbClr val="008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b="1">
                <a:solidFill>
                  <a:srgbClr val="008000"/>
                </a:solidFill>
                <a:latin typeface="Courier New"/>
                <a:cs typeface="Courier New"/>
              </a:rPr>
              <a:t>                      </a:t>
            </a:r>
            <a:r>
              <a:rPr kumimoji="0" lang="fr-FR" altLang="fr-FR" b="1" i="0" u="none" strike="noStrike" cap="none" normalizeH="0" baseline="0" err="1">
                <a:ln>
                  <a:noFill/>
                </a:ln>
                <a:solidFill>
                  <a:srgbClr val="008000"/>
                </a:solidFill>
                <a:effectLst/>
                <a:latin typeface="Courier New"/>
                <a:cs typeface="Courier New"/>
              </a:rPr>
              <a:t>foo</a:t>
            </a:r>
            <a:r>
              <a:rPr kumimoji="0" lang="fr-FR" altLang="fr-FR" b="1" i="0" u="none" strike="noStrike" cap="none" normalizeH="0" baseline="0">
                <a:ln>
                  <a:noFill/>
                </a:ln>
                <a:solidFill>
                  <a:srgbClr val="A52A2A"/>
                </a:solidFill>
                <a:effectLst/>
                <a:latin typeface="Courier New"/>
                <a:cs typeface="Courier New"/>
              </a:rPr>
              <a:t>: </a:t>
            </a:r>
            <a:r>
              <a:rPr kumimoji="0" lang="fr-FR" altLang="fr-FR" b="1" i="0" u="none" strike="noStrike" cap="none" normalizeH="0" baseline="0">
                <a:ln>
                  <a:noFill/>
                </a:ln>
                <a:solidFill>
                  <a:srgbClr val="CF00CF"/>
                </a:solidFill>
                <a:effectLst/>
                <a:latin typeface="Courier New"/>
                <a:cs typeface="Courier New"/>
              </a:rPr>
              <a:t>"bar"</a:t>
            </a:r>
            <a:r>
              <a:rPr lang="fr-FR" altLang="fr-FR" b="1">
                <a:solidFill>
                  <a:srgbClr val="008000"/>
                </a:solidFill>
                <a:latin typeface="Courier New"/>
                <a:cs typeface="Courier New"/>
              </a:rPr>
              <a:t> </a:t>
            </a:r>
            <a:endParaRPr lang="fr-FR" altLang="fr-FR" b="1" i="0" u="none" strike="noStrike" cap="none" normalizeH="0" baseline="0">
              <a:ln>
                <a:noFill/>
              </a:ln>
              <a:solidFill>
                <a:srgbClr val="008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b="1">
                <a:solidFill>
                  <a:srgbClr val="008000"/>
                </a:solidFill>
                <a:latin typeface="Courier New"/>
                <a:cs typeface="Courier New"/>
              </a:rPr>
              <a:t>                      </a:t>
            </a:r>
            <a:r>
              <a:rPr kumimoji="0" lang="fr-FR" altLang="fr-FR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/>
                <a:cs typeface="Courier New"/>
              </a:rPr>
              <a:t>param1</a:t>
            </a:r>
            <a:r>
              <a:rPr kumimoji="0" lang="fr-FR" altLang="fr-FR" b="1" i="0" u="none" strike="noStrike" cap="none" normalizeH="0" baseline="0">
                <a:ln>
                  <a:noFill/>
                </a:ln>
                <a:solidFill>
                  <a:srgbClr val="A52A2A"/>
                </a:solidFill>
                <a:effectLst/>
                <a:latin typeface="Courier New"/>
                <a:cs typeface="Courier New"/>
              </a:rPr>
              <a:t>: </a:t>
            </a:r>
            <a:r>
              <a:rPr kumimoji="0" lang="fr-FR" altLang="fr-FR" b="1" i="0" u="none" strike="noStrike" cap="none" normalizeH="0" baseline="0">
                <a:ln>
                  <a:noFill/>
                </a:ln>
                <a:solidFill>
                  <a:srgbClr val="CF00CF"/>
                </a:solidFill>
                <a:effectLst/>
                <a:latin typeface="Courier New"/>
                <a:cs typeface="Courier New"/>
              </a:rPr>
              <a:t>"value1"</a:t>
            </a:r>
            <a:r>
              <a:rPr lang="fr-FR" altLang="fr-FR" b="1">
                <a:solidFill>
                  <a:srgbClr val="008000"/>
                </a:solidFill>
                <a:latin typeface="Courier New"/>
                <a:cs typeface="Courier New"/>
              </a:rPr>
              <a:t> </a:t>
            </a:r>
            <a:endParaRPr lang="fr-FR" altLang="fr-FR" b="1" i="0" u="none" strike="noStrike" cap="none" normalizeH="0" baseline="0">
              <a:ln>
                <a:noFill/>
              </a:ln>
              <a:solidFill>
                <a:srgbClr val="008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>
                <a:solidFill>
                  <a:srgbClr val="008000"/>
                </a:solidFill>
                <a:latin typeface="Courier New"/>
                <a:cs typeface="Courier New"/>
              </a:rPr>
              <a:t>             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/>
                <a:cs typeface="Courier New"/>
              </a:rPr>
              <a:t>description</a:t>
            </a:r>
            <a:r>
              <a:rPr kumimoji="0" lang="fr-FR" altLang="fr-FR" b="1" i="0" u="none" strike="noStrike" cap="none" normalizeH="0" baseline="0">
                <a:ln>
                  <a:noFill/>
                </a:ln>
                <a:solidFill>
                  <a:srgbClr val="A52A2A"/>
                </a:solidFill>
                <a:effectLst/>
                <a:latin typeface="Courier New"/>
                <a:cs typeface="Courier New"/>
              </a:rPr>
              <a:t>: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CF00CF"/>
                </a:solidFill>
                <a:effectLst/>
                <a:latin typeface="Courier New"/>
                <a:cs typeface="Courier New"/>
              </a:rPr>
              <a:t>"Action 2 description"</a:t>
            </a:r>
            <a:r>
              <a:rPr lang="fr-FR" altLang="fr-FR" sz="400"/>
              <a:t> 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6258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8126C-6CEF-F2AC-DAB1-95A67E15F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8367FE9-7A32-F0E2-60B0-009132B01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PWA BUNDLE</a:t>
            </a:r>
            <a:endParaRPr lang="fr-FR">
              <a:cs typeface="Calibri Ligh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C6E66C-1400-FA37-098D-13CB7061B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582341"/>
            <a:ext cx="8053808" cy="36933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config/packages/pwa</a:t>
            </a:r>
            <a:r>
              <a:rPr kumimoji="0" lang="fr-FR" altLang="fr-FR" b="0" i="0" u="none" strike="noStrike" cap="none" normalizeH="0" baseline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.yaml</a:t>
            </a:r>
            <a:endParaRPr kumimoji="0" lang="fr-FR" altLang="fr-FR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err="1">
                <a:ln>
                  <a:noFill/>
                </a:ln>
                <a:solidFill>
                  <a:srgbClr val="007F45"/>
                </a:solidFill>
                <a:effectLst/>
                <a:latin typeface="Courier New"/>
                <a:cs typeface="Courier New"/>
              </a:rPr>
              <a:t>pwa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:</a:t>
            </a:r>
            <a:endParaRPr lang="fr-FR" altLang="fr-FR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latin typeface="Courier New"/>
              <a:cs typeface="Courier New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>
                <a:solidFill>
                  <a:srgbClr val="212529"/>
                </a:solidFill>
                <a:latin typeface="Courier New"/>
                <a:cs typeface="Courier New"/>
              </a:rPr>
              <a:t>    </a:t>
            </a:r>
            <a:r>
              <a:rPr lang="fr-FR" err="1">
                <a:solidFill>
                  <a:srgbClr val="008000"/>
                </a:solidFill>
                <a:latin typeface="Courier New"/>
                <a:cs typeface="Courier New"/>
              </a:rPr>
              <a:t>manifest</a:t>
            </a:r>
            <a:r>
              <a:rPr lang="fr-FR" b="1">
                <a:solidFill>
                  <a:srgbClr val="A52A2A"/>
                </a:solidFill>
                <a:latin typeface="Courier New"/>
                <a:cs typeface="Courier New"/>
              </a:rPr>
              <a:t>:</a:t>
            </a:r>
            <a:endParaRPr lang="fr-FR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>
                <a:solidFill>
                  <a:srgbClr val="212529"/>
                </a:solidFill>
                <a:latin typeface="Courier New"/>
                <a:cs typeface="Courier New"/>
              </a:rPr>
              <a:t>        </a:t>
            </a:r>
            <a:r>
              <a:rPr kumimoji="0" lang="fr-FR" altLang="fr-FR" b="0" i="0" u="none" strike="noStrike" cap="none" normalizeH="0" baseline="0" err="1">
                <a:ln>
                  <a:noFill/>
                </a:ln>
                <a:solidFill>
                  <a:srgbClr val="007F45"/>
                </a:solidFill>
                <a:effectLst/>
                <a:latin typeface="Courier New"/>
                <a:cs typeface="Courier New"/>
              </a:rPr>
              <a:t>icons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:</a:t>
            </a:r>
            <a:endParaRPr lang="fr-FR" altLang="fr-FR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latin typeface="Courier New"/>
              <a:cs typeface="Courier New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>
                <a:solidFill>
                  <a:srgbClr val="212529"/>
                </a:solidFill>
                <a:latin typeface="Courier New"/>
                <a:cs typeface="Courier New"/>
              </a:rPr>
              <a:t>            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/>
                <a:cs typeface="Courier New"/>
              </a:rPr>
              <a:t>- src</a:t>
            </a:r>
            <a:r>
              <a:rPr kumimoji="0" lang="fr-FR" altLang="fr-FR" b="1" i="0" u="none" strike="noStrike" cap="none" normalizeH="0" baseline="0">
                <a:ln>
                  <a:noFill/>
                </a:ln>
                <a:solidFill>
                  <a:srgbClr val="A52A2A"/>
                </a:solidFill>
                <a:effectLst/>
                <a:latin typeface="Courier New"/>
                <a:cs typeface="Courier New"/>
              </a:rPr>
              <a:t>: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CF00CF"/>
                </a:solidFill>
                <a:effectLst/>
                <a:latin typeface="Courier New"/>
                <a:cs typeface="Courier New"/>
              </a:rPr>
              <a:t>"images/logo.png"</a:t>
            </a:r>
            <a:endParaRPr lang="fr-FR" altLang="fr-FR" b="0" i="0" u="none" strike="noStrike" cap="none" normalizeH="0" baseline="0">
              <a:ln>
                <a:noFill/>
              </a:ln>
              <a:solidFill>
                <a:srgbClr val="CF00CF"/>
              </a:solidFill>
              <a:effectLst/>
              <a:latin typeface="Courier New"/>
              <a:cs typeface="Courier New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>
                <a:solidFill>
                  <a:srgbClr val="CF00CF"/>
                </a:solidFill>
                <a:latin typeface="Courier New"/>
                <a:cs typeface="Courier New"/>
              </a:rPr>
              <a:t>              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/>
                <a:cs typeface="Courier New"/>
              </a:rPr>
              <a:t>sizes</a:t>
            </a:r>
            <a:r>
              <a:rPr kumimoji="0" lang="fr-FR" altLang="fr-FR" b="1" i="0" u="none" strike="noStrike" cap="none" normalizeH="0" baseline="0">
                <a:ln>
                  <a:noFill/>
                </a:ln>
                <a:solidFill>
                  <a:srgbClr val="A52A2A"/>
                </a:solidFill>
                <a:effectLst/>
                <a:latin typeface="Courier New"/>
                <a:cs typeface="Courier New"/>
              </a:rPr>
              <a:t>: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[48, 96, 128, 256, 512, 1024]</a:t>
            </a:r>
            <a:endParaRPr lang="fr-FR" altLang="fr-FR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latin typeface="Courier New"/>
              <a:cs typeface="Courier New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>
                <a:solidFill>
                  <a:srgbClr val="212529"/>
                </a:solidFill>
                <a:latin typeface="Courier New"/>
                <a:cs typeface="Courier New"/>
              </a:rPr>
              <a:t>            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/>
                <a:cs typeface="Courier New"/>
              </a:rPr>
              <a:t>- src</a:t>
            </a:r>
            <a:r>
              <a:rPr kumimoji="0" lang="fr-FR" altLang="fr-FR" b="1" i="0" u="none" strike="noStrike" cap="none" normalizeH="0" baseline="0">
                <a:ln>
                  <a:noFill/>
                </a:ln>
                <a:solidFill>
                  <a:srgbClr val="A52A2A"/>
                </a:solidFill>
                <a:effectLst/>
                <a:latin typeface="Courier New"/>
                <a:cs typeface="Courier New"/>
              </a:rPr>
              <a:t>: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CF00CF"/>
                </a:solidFill>
                <a:effectLst/>
                <a:latin typeface="Courier New"/>
                <a:cs typeface="Courier New"/>
              </a:rPr>
              <a:t>"images/</a:t>
            </a:r>
            <a:r>
              <a:rPr kumimoji="0" lang="fr-FR" altLang="fr-FR" b="0" i="0" u="none" strike="noStrike" cap="none" normalizeH="0" baseline="0" err="1">
                <a:ln>
                  <a:noFill/>
                </a:ln>
                <a:solidFill>
                  <a:srgbClr val="CF00CF"/>
                </a:solidFill>
                <a:effectLst/>
                <a:latin typeface="Courier New"/>
                <a:cs typeface="Courier New"/>
              </a:rPr>
              <a:t>logo.svg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CF00CF"/>
                </a:solidFill>
                <a:effectLst/>
                <a:latin typeface="Courier New"/>
                <a:cs typeface="Courier New"/>
              </a:rPr>
              <a:t>"</a:t>
            </a:r>
            <a:endParaRPr lang="fr-FR" altLang="fr-FR" b="0" i="0" u="none" strike="noStrike" cap="none" normalizeH="0" baseline="0">
              <a:ln>
                <a:noFill/>
              </a:ln>
              <a:solidFill>
                <a:srgbClr val="CF00CF"/>
              </a:solidFill>
              <a:effectLst/>
              <a:latin typeface="Courier New"/>
              <a:cs typeface="Courier New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>
                <a:solidFill>
                  <a:srgbClr val="CF00CF"/>
                </a:solidFill>
                <a:latin typeface="Courier New"/>
                <a:cs typeface="Courier New"/>
              </a:rPr>
              <a:t>              </a:t>
            </a:r>
            <a:r>
              <a:rPr kumimoji="0" lang="fr-FR" altLang="fr-FR" b="0" i="0" u="none" strike="noStrike" cap="none" normalizeH="0" baseline="0" err="1">
                <a:ln>
                  <a:noFill/>
                </a:ln>
                <a:solidFill>
                  <a:srgbClr val="008000"/>
                </a:solidFill>
                <a:effectLst/>
                <a:latin typeface="Courier New"/>
                <a:cs typeface="Courier New"/>
              </a:rPr>
              <a:t>purpose</a:t>
            </a:r>
            <a:r>
              <a:rPr kumimoji="0" lang="fr-FR" altLang="fr-FR" b="1" i="0" u="none" strike="noStrike" cap="none" normalizeH="0" baseline="0">
                <a:ln>
                  <a:noFill/>
                </a:ln>
                <a:solidFill>
                  <a:srgbClr val="A52A2A"/>
                </a:solidFill>
                <a:effectLst/>
                <a:latin typeface="Courier New"/>
                <a:cs typeface="Courier New"/>
              </a:rPr>
              <a:t>: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'</a:t>
            </a:r>
            <a:r>
              <a:rPr kumimoji="0" lang="fr-FR" altLang="fr-FR" b="0" i="0" u="none" strike="noStrike" cap="none" normalizeH="0" baseline="0" err="1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maskable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'</a:t>
            </a:r>
            <a:endParaRPr lang="fr-FR" altLang="fr-FR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latin typeface="Courier New"/>
              <a:cs typeface="Courier New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>
                <a:solidFill>
                  <a:srgbClr val="212529"/>
                </a:solidFill>
                <a:latin typeface="Courier New"/>
                <a:cs typeface="Courier New"/>
              </a:rPr>
              <a:t>              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/>
                <a:cs typeface="Courier New"/>
              </a:rPr>
              <a:t>sizes</a:t>
            </a:r>
            <a:r>
              <a:rPr kumimoji="0" lang="fr-FR" altLang="fr-FR" b="1" i="0" u="none" strike="noStrike" cap="none" normalizeH="0" baseline="0">
                <a:ln>
                  <a:noFill/>
                </a:ln>
                <a:solidFill>
                  <a:srgbClr val="A52A2A"/>
                </a:solidFill>
                <a:effectLst/>
                <a:latin typeface="Courier New"/>
                <a:cs typeface="Courier New"/>
              </a:rPr>
              <a:t>: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[0]</a:t>
            </a:r>
            <a:endParaRPr lang="fr-FR" altLang="fr-FR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latin typeface="Courier New"/>
              <a:cs typeface="Courier New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>
                <a:solidFill>
                  <a:srgbClr val="212529"/>
                </a:solidFill>
                <a:latin typeface="Courier New"/>
                <a:cs typeface="Courier New"/>
              </a:rPr>
              <a:t>        </a:t>
            </a:r>
            <a:r>
              <a:rPr kumimoji="0" lang="fr-FR" altLang="fr-FR" b="0" i="0" u="none" strike="noStrike" cap="none" normalizeH="0" baseline="0" err="1">
                <a:ln>
                  <a:noFill/>
                </a:ln>
                <a:solidFill>
                  <a:srgbClr val="007F45"/>
                </a:solidFill>
                <a:effectLst/>
                <a:latin typeface="Courier New"/>
                <a:cs typeface="Courier New"/>
              </a:rPr>
              <a:t>screenshots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:</a:t>
            </a:r>
            <a:endParaRPr lang="fr-FR" altLang="fr-FR">
              <a:solidFill>
                <a:srgbClr val="212529"/>
              </a:solidFill>
              <a:latin typeface="Courier New"/>
              <a:cs typeface="Courier New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>
                <a:solidFill>
                  <a:srgbClr val="212529"/>
                </a:solidFill>
                <a:latin typeface="Courier New"/>
                <a:cs typeface="Courier New"/>
              </a:rPr>
              <a:t>            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/>
                <a:cs typeface="Courier New"/>
              </a:rPr>
              <a:t>- src</a:t>
            </a:r>
            <a:r>
              <a:rPr kumimoji="0" lang="fr-FR" altLang="fr-FR" b="1" i="0" u="none" strike="noStrike" cap="none" normalizeH="0" baseline="0">
                <a:ln>
                  <a:noFill/>
                </a:ln>
                <a:solidFill>
                  <a:srgbClr val="A52A2A"/>
                </a:solidFill>
                <a:effectLst/>
                <a:latin typeface="Courier New"/>
                <a:cs typeface="Courier New"/>
              </a:rPr>
              <a:t>: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CF00CF"/>
                </a:solidFill>
                <a:effectLst/>
                <a:latin typeface="Courier New"/>
                <a:cs typeface="Courier New"/>
              </a:rPr>
              <a:t>"</a:t>
            </a:r>
            <a:r>
              <a:rPr kumimoji="0" lang="fr-FR" altLang="fr-FR" b="0" i="0" u="none" strike="noStrike" cap="none" normalizeH="0" baseline="0" err="1">
                <a:ln>
                  <a:noFill/>
                </a:ln>
                <a:solidFill>
                  <a:srgbClr val="CF00CF"/>
                </a:solidFill>
                <a:effectLst/>
                <a:latin typeface="Courier New"/>
                <a:cs typeface="Courier New"/>
              </a:rPr>
              <a:t>screenshots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CF00CF"/>
                </a:solidFill>
                <a:effectLst/>
                <a:latin typeface="Courier New"/>
                <a:cs typeface="Courier New"/>
              </a:rPr>
              <a:t>/android_dashboard.png"</a:t>
            </a:r>
            <a:endParaRPr lang="fr-FR" altLang="fr-FR" b="0" i="0" u="none" strike="noStrike" cap="none" normalizeH="0" baseline="0">
              <a:ln>
                <a:noFill/>
              </a:ln>
              <a:solidFill>
                <a:srgbClr val="CF00CF"/>
              </a:solidFill>
              <a:effectLst/>
              <a:latin typeface="Courier New"/>
              <a:cs typeface="Courier New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>
                <a:solidFill>
                  <a:srgbClr val="CF00CF"/>
                </a:solidFill>
                <a:latin typeface="Courier New"/>
                <a:cs typeface="Courier New"/>
              </a:rPr>
              <a:t>              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/>
                <a:cs typeface="Courier New"/>
              </a:rPr>
              <a:t>platform</a:t>
            </a:r>
            <a:r>
              <a:rPr kumimoji="0" lang="fr-FR" altLang="fr-FR" b="1" i="0" u="none" strike="noStrike" cap="none" normalizeH="0" baseline="0">
                <a:ln>
                  <a:noFill/>
                </a:ln>
                <a:solidFill>
                  <a:srgbClr val="A52A2A"/>
                </a:solidFill>
                <a:effectLst/>
                <a:latin typeface="Courier New"/>
                <a:cs typeface="Courier New"/>
              </a:rPr>
              <a:t>: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'</a:t>
            </a:r>
            <a:r>
              <a:rPr kumimoji="0" lang="fr-FR" altLang="fr-FR" b="0" i="0" u="none" strike="noStrike" cap="none" normalizeH="0" baseline="0" err="1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android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'</a:t>
            </a:r>
            <a:endParaRPr lang="fr-FR" altLang="fr-FR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latin typeface="Courier New"/>
              <a:cs typeface="Courier New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>
                <a:solidFill>
                  <a:srgbClr val="212529"/>
                </a:solidFill>
                <a:latin typeface="Courier New"/>
                <a:cs typeface="Courier New"/>
              </a:rPr>
              <a:t>              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/>
                <a:cs typeface="Courier New"/>
              </a:rPr>
              <a:t>label</a:t>
            </a:r>
            <a:r>
              <a:rPr kumimoji="0" lang="fr-FR" altLang="fr-FR" b="1" i="0" u="none" strike="noStrike" cap="none" normalizeH="0" baseline="0">
                <a:ln>
                  <a:noFill/>
                </a:ln>
                <a:solidFill>
                  <a:srgbClr val="A52A2A"/>
                </a:solidFill>
                <a:effectLst/>
                <a:latin typeface="Courier New"/>
                <a:cs typeface="Courier New"/>
              </a:rPr>
              <a:t>: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CF00CF"/>
                </a:solidFill>
                <a:effectLst/>
                <a:latin typeface="Courier New"/>
                <a:cs typeface="Courier New"/>
              </a:rPr>
              <a:t>"</a:t>
            </a:r>
            <a:r>
              <a:rPr kumimoji="0" lang="fr-FR" altLang="fr-FR" b="0" i="0" u="none" strike="noStrike" cap="none" normalizeH="0" baseline="0" err="1">
                <a:ln>
                  <a:noFill/>
                </a:ln>
                <a:solidFill>
                  <a:srgbClr val="CF00CF"/>
                </a:solidFill>
                <a:effectLst/>
                <a:latin typeface="Courier New"/>
                <a:cs typeface="Courier New"/>
              </a:rPr>
              <a:t>View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CF00CF"/>
                </a:solidFill>
                <a:effectLst/>
                <a:latin typeface="Courier New"/>
                <a:cs typeface="Courier New"/>
              </a:rPr>
              <a:t> of the </a:t>
            </a:r>
            <a:r>
              <a:rPr kumimoji="0" lang="fr-FR" altLang="fr-FR" b="0" i="0" u="none" strike="noStrike" cap="none" normalizeH="0" baseline="0" err="1">
                <a:ln>
                  <a:noFill/>
                </a:ln>
                <a:solidFill>
                  <a:srgbClr val="CF00CF"/>
                </a:solidFill>
                <a:effectLst/>
                <a:latin typeface="Courier New"/>
                <a:cs typeface="Courier New"/>
              </a:rPr>
              <a:t>dashboard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CF00CF"/>
                </a:solidFill>
                <a:effectLst/>
                <a:latin typeface="Courier New"/>
                <a:cs typeface="Courier New"/>
              </a:rPr>
              <a:t> on Android"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  </a:t>
            </a:r>
            <a:r>
              <a:rPr lang="fr-FR" altLang="fr-FR" sz="400"/>
              <a:t> 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415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oneTexte 25">
            <a:extLst>
              <a:ext uri="{FF2B5EF4-FFF2-40B4-BE49-F238E27FC236}">
                <a16:creationId xmlns:a16="http://schemas.microsoft.com/office/drawing/2014/main" id="{D2B7F318-6073-3980-EE06-361401FA6DA3}"/>
              </a:ext>
            </a:extLst>
          </p:cNvPr>
          <p:cNvSpPr txBox="1"/>
          <p:nvPr/>
        </p:nvSpPr>
        <p:spPr>
          <a:xfrm>
            <a:off x="408075" y="1022345"/>
            <a:ext cx="3875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b="1" err="1"/>
              <a:t>We</a:t>
            </a:r>
            <a:r>
              <a:rPr lang="fr-FR" sz="5400" b="1"/>
              <a:t> have </a:t>
            </a:r>
            <a:r>
              <a:rPr lang="fr-FR" sz="5400" b="1">
                <a:solidFill>
                  <a:srgbClr val="D61451"/>
                </a:solidFill>
              </a:rPr>
              <a:t>493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283BCF1-EF04-73CF-82E5-4D346CB95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589" y="513349"/>
            <a:ext cx="5184633" cy="347204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FC3EAEC-CF69-96E0-41FB-89F080B2F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288" y="2170266"/>
            <a:ext cx="6027337" cy="399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3608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AB954-37C1-7362-5E56-E07F37F4A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A9DD38E3-FDB6-D59A-BFE4-E26BD9E8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PWA BUNDLE</a:t>
            </a:r>
            <a:endParaRPr lang="fr-FR">
              <a:cs typeface="Calibri Light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2AC9E08-2915-BAE1-86C9-237552E4A157}"/>
              </a:ext>
            </a:extLst>
          </p:cNvPr>
          <p:cNvSpPr txBox="1"/>
          <p:nvPr/>
        </p:nvSpPr>
        <p:spPr>
          <a:xfrm>
            <a:off x="838200" y="1690688"/>
            <a:ext cx="10456551" cy="2554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 dirty="0">
                <a:ea typeface="+mn-lt"/>
                <a:cs typeface="+mn-lt"/>
              </a:rPr>
              <a:t>Create </a:t>
            </a:r>
            <a:r>
              <a:rPr lang="en-US" sz="3200" dirty="0">
                <a:solidFill>
                  <a:srgbClr val="7956EC"/>
                </a:solidFill>
                <a:ea typeface="+mn-lt"/>
                <a:cs typeface="+mn-lt"/>
              </a:rPr>
              <a:t>icons</a:t>
            </a:r>
            <a:r>
              <a:rPr lang="en-US" sz="3200" dirty="0">
                <a:ea typeface="+mn-lt"/>
                <a:cs typeface="+mn-lt"/>
              </a:rPr>
              <a:t> with ease.</a:t>
            </a:r>
          </a:p>
          <a:p>
            <a:endParaRPr lang="en-US" sz="3200" dirty="0">
              <a:ea typeface="+mn-lt"/>
              <a:cs typeface="+mn-lt"/>
            </a:endParaRPr>
          </a:p>
          <a:p>
            <a:endParaRPr lang="en-US" sz="3200" dirty="0">
              <a:ea typeface="+mn-lt"/>
              <a:cs typeface="+mn-lt"/>
            </a:endParaRPr>
          </a:p>
          <a:p>
            <a:endParaRPr lang="en-US" sz="3200" dirty="0">
              <a:ea typeface="+mn-lt"/>
              <a:cs typeface="+mn-lt"/>
            </a:endParaRPr>
          </a:p>
          <a:p>
            <a:r>
              <a:rPr lang="en-US" sz="3200" i="1" dirty="0" err="1">
                <a:ea typeface="+mn-lt"/>
                <a:cs typeface="+mn-lt"/>
              </a:rPr>
              <a:t>symfony</a:t>
            </a:r>
            <a:r>
              <a:rPr lang="en-US" sz="3200" i="1" dirty="0">
                <a:ea typeface="+mn-lt"/>
                <a:cs typeface="+mn-lt"/>
              </a:rPr>
              <a:t> console </a:t>
            </a:r>
            <a:r>
              <a:rPr lang="en-US" sz="3200" i="1" dirty="0" err="1">
                <a:solidFill>
                  <a:srgbClr val="267BD9"/>
                </a:solidFill>
                <a:ea typeface="+mn-lt"/>
                <a:cs typeface="+mn-lt"/>
              </a:rPr>
              <a:t>pwa:create:icons</a:t>
            </a:r>
            <a:r>
              <a:rPr lang="en-US" sz="3200" i="1" dirty="0">
                <a:ea typeface="+mn-lt"/>
                <a:cs typeface="+mn-lt"/>
              </a:rPr>
              <a:t> images/</a:t>
            </a:r>
            <a:r>
              <a:rPr lang="en-US" sz="3200" i="1" dirty="0" err="1">
                <a:ea typeface="+mn-lt"/>
                <a:cs typeface="+mn-lt"/>
              </a:rPr>
              <a:t>logo.svg</a:t>
            </a:r>
            <a:r>
              <a:rPr lang="en-US" sz="3200" i="1" dirty="0">
                <a:ea typeface="+mn-lt"/>
                <a:cs typeface="+mn-lt"/>
              </a:rPr>
              <a:t> -f </a:t>
            </a:r>
            <a:r>
              <a:rPr lang="en-US" sz="3200" i="1" dirty="0" err="1">
                <a:ea typeface="+mn-lt"/>
                <a:cs typeface="+mn-lt"/>
              </a:rPr>
              <a:t>png</a:t>
            </a:r>
            <a:endParaRPr lang="en-US" sz="3200" i="1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743208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1B526-AA51-DC38-74B6-E1CC664A8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73E60D2-4B4E-C035-62ED-77A9BD5D5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PWA BUNDLE</a:t>
            </a:r>
            <a:endParaRPr lang="fr-FR">
              <a:cs typeface="Calibri Light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7F7D3E3-F34E-1C52-F129-8210721BA26C}"/>
              </a:ext>
            </a:extLst>
          </p:cNvPr>
          <p:cNvSpPr txBox="1"/>
          <p:nvPr/>
        </p:nvSpPr>
        <p:spPr>
          <a:xfrm>
            <a:off x="838200" y="1690688"/>
            <a:ext cx="10456551" cy="243143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>
                <a:ea typeface="+mn-lt"/>
                <a:cs typeface="+mn-lt"/>
              </a:rPr>
              <a:t>Create </a:t>
            </a:r>
            <a:r>
              <a:rPr lang="en-US" sz="3200">
                <a:solidFill>
                  <a:srgbClr val="7956EC"/>
                </a:solidFill>
                <a:ea typeface="+mn-lt"/>
                <a:cs typeface="+mn-lt"/>
              </a:rPr>
              <a:t>screenshots</a:t>
            </a:r>
            <a:r>
              <a:rPr lang="en-US" sz="3200">
                <a:ea typeface="+mn-lt"/>
                <a:cs typeface="+mn-lt"/>
              </a:rPr>
              <a:t> with ease.</a:t>
            </a:r>
          </a:p>
          <a:p>
            <a:r>
              <a:rPr lang="en-US" sz="2800">
                <a:ea typeface="+mn-lt"/>
                <a:cs typeface="+mn-lt"/>
              </a:rPr>
              <a:t>(</a:t>
            </a:r>
            <a:r>
              <a:rPr lang="en-US" sz="2800" err="1">
                <a:ea typeface="+mn-lt"/>
                <a:cs typeface="+mn-lt"/>
              </a:rPr>
              <a:t>symfony</a:t>
            </a:r>
            <a:r>
              <a:rPr lang="en-US" sz="2800">
                <a:ea typeface="+mn-lt"/>
                <a:cs typeface="+mn-lt"/>
              </a:rPr>
              <a:t>/panther</a:t>
            </a:r>
            <a:r>
              <a:rPr lang="fr-FR" sz="2800">
                <a:ea typeface="+mn-lt"/>
                <a:cs typeface="+mn-lt"/>
              </a:rPr>
              <a:t>💕</a:t>
            </a:r>
            <a:r>
              <a:rPr lang="en-US" sz="2800">
                <a:ea typeface="+mn-lt"/>
                <a:cs typeface="+mn-lt"/>
              </a:rPr>
              <a:t>)</a:t>
            </a:r>
          </a:p>
          <a:p>
            <a:endParaRPr lang="en-US" sz="2800">
              <a:ea typeface="+mn-lt"/>
              <a:cs typeface="+mn-lt"/>
            </a:endParaRPr>
          </a:p>
          <a:p>
            <a:endParaRPr lang="en-US" sz="3200">
              <a:ea typeface="+mn-lt"/>
              <a:cs typeface="+mn-lt"/>
            </a:endParaRPr>
          </a:p>
          <a:p>
            <a:r>
              <a:rPr lang="en-US" sz="3200" i="1" err="1">
                <a:ea typeface="+mn-lt"/>
                <a:cs typeface="+mn-lt"/>
              </a:rPr>
              <a:t>symfony</a:t>
            </a:r>
            <a:r>
              <a:rPr lang="en-US" sz="3200" i="1">
                <a:ea typeface="+mn-lt"/>
                <a:cs typeface="+mn-lt"/>
              </a:rPr>
              <a:t> console </a:t>
            </a:r>
            <a:r>
              <a:rPr lang="en-US" sz="3200" i="1" err="1">
                <a:solidFill>
                  <a:srgbClr val="267BD9"/>
                </a:solidFill>
                <a:ea typeface="+mn-lt"/>
                <a:cs typeface="+mn-lt"/>
              </a:rPr>
              <a:t>pwa:create:screenshot</a:t>
            </a:r>
            <a:r>
              <a:rPr lang="en-US" sz="3200" i="1">
                <a:ea typeface="+mn-lt"/>
                <a:cs typeface="+mn-lt"/>
              </a:rPr>
              <a:t> https://example.com </a:t>
            </a:r>
          </a:p>
        </p:txBody>
      </p:sp>
    </p:spTree>
    <p:extLst>
      <p:ext uri="{BB962C8B-B14F-4D97-AF65-F5344CB8AC3E}">
        <p14:creationId xmlns:p14="http://schemas.microsoft.com/office/powerpoint/2010/main" val="4426382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AF23F-40DF-F3CC-E5CE-2F26DD101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01D250-F810-6CDF-6195-40569EF2C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PWA BUNDLE</a:t>
            </a:r>
            <a:endParaRPr lang="fr-FR">
              <a:cs typeface="Calibri Light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36CC2A7-1DAF-4F69-AC4E-9E25494D0D70}"/>
              </a:ext>
            </a:extLst>
          </p:cNvPr>
          <p:cNvSpPr txBox="1"/>
          <p:nvPr/>
        </p:nvSpPr>
        <p:spPr>
          <a:xfrm>
            <a:off x="838200" y="1690688"/>
            <a:ext cx="11049000" cy="150810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 dirty="0">
                <a:ea typeface="+mn-lt"/>
                <a:cs typeface="+mn-lt"/>
              </a:rPr>
              <a:t>Create </a:t>
            </a:r>
            <a:r>
              <a:rPr lang="en-US" sz="3200" dirty="0">
                <a:solidFill>
                  <a:srgbClr val="7956EC"/>
                </a:solidFill>
                <a:ea typeface="+mn-lt"/>
                <a:cs typeface="+mn-lt"/>
              </a:rPr>
              <a:t>service worker</a:t>
            </a:r>
            <a:r>
              <a:rPr lang="en-US" sz="3200" dirty="0">
                <a:ea typeface="+mn-lt"/>
                <a:cs typeface="+mn-lt"/>
              </a:rPr>
              <a:t> with ease.</a:t>
            </a:r>
          </a:p>
          <a:p>
            <a:endParaRPr lang="en-US" sz="2800" dirty="0">
              <a:ea typeface="+mn-lt"/>
              <a:cs typeface="+mn-lt"/>
            </a:endParaRPr>
          </a:p>
          <a:p>
            <a:r>
              <a:rPr lang="en-US" sz="3200" dirty="0">
                <a:ea typeface="+mn-lt"/>
                <a:cs typeface="+mn-lt"/>
              </a:rPr>
              <a:t>As simple as an empty file in </a:t>
            </a:r>
            <a:r>
              <a:rPr lang="en-US" sz="3200" dirty="0">
                <a:solidFill>
                  <a:srgbClr val="267BD9"/>
                </a:solidFill>
                <a:ea typeface="+mn-lt"/>
                <a:cs typeface="+mn-lt"/>
              </a:rPr>
              <a:t>assets/sw.js</a:t>
            </a:r>
          </a:p>
        </p:txBody>
      </p:sp>
    </p:spTree>
    <p:extLst>
      <p:ext uri="{BB962C8B-B14F-4D97-AF65-F5344CB8AC3E}">
        <p14:creationId xmlns:p14="http://schemas.microsoft.com/office/powerpoint/2010/main" val="28061129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BA6C3-4DEE-B8FB-D2FE-6BAEE8576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9AD3CAB-1B0A-33AC-7802-56304FF95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PWA BUNDLE</a:t>
            </a:r>
            <a:endParaRPr lang="fr-FR">
              <a:cs typeface="Calibri Ligh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120317-FCDE-175D-4023-3D10D4CC9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90688"/>
            <a:ext cx="3768980" cy="923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/>
                <a:cs typeface="Courier New"/>
              </a:rPr>
              <a:t># config/packages/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/>
                <a:cs typeface="Courier New"/>
              </a:rPr>
              <a:t>pwa.yaml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Courier New"/>
              <a:cs typeface="Courier New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7F45"/>
                </a:solidFill>
                <a:effectLst/>
                <a:latin typeface="Courier New"/>
                <a:cs typeface="Courier New"/>
              </a:rPr>
              <a:t>pwa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:</a:t>
            </a:r>
            <a:r>
              <a:rPr lang="fr-FR" altLang="fr-FR" dirty="0">
                <a:solidFill>
                  <a:srgbClr val="007F45"/>
                </a:solidFill>
                <a:latin typeface="Courier New"/>
                <a:cs typeface="Courier New"/>
              </a:rPr>
              <a:t> </a:t>
            </a:r>
            <a:endParaRPr lang="fr-FR" altLang="fr-FR" b="0" i="0" u="none" strike="noStrike" cap="none" normalizeH="0" baseline="0" dirty="0">
              <a:ln>
                <a:noFill/>
              </a:ln>
              <a:solidFill>
                <a:srgbClr val="007F45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dirty="0">
                <a:solidFill>
                  <a:srgbClr val="007F45"/>
                </a:solidFill>
                <a:latin typeface="Courier New"/>
                <a:cs typeface="Courier New"/>
              </a:rPr>
              <a:t>   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7F45"/>
                </a:solidFill>
                <a:effectLst/>
                <a:latin typeface="Courier New"/>
                <a:cs typeface="Courier New"/>
              </a:rPr>
              <a:t>serviceworker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:</a:t>
            </a:r>
            <a:r>
              <a:rPr lang="fr-FR" altLang="fr-FR" dirty="0">
                <a:solidFill>
                  <a:srgbClr val="008000"/>
                </a:solidFill>
                <a:latin typeface="Courier New"/>
                <a:cs typeface="Courier New"/>
              </a:rPr>
              <a:t> </a:t>
            </a:r>
            <a:r>
              <a:rPr lang="fr-FR" dirty="0">
                <a:solidFill>
                  <a:srgbClr val="212529"/>
                </a:solidFill>
                <a:latin typeface="Courier New"/>
                <a:cs typeface="Courier New"/>
              </a:rPr>
              <a:t>'sw.js'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30090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924FC-B7E9-C008-CEA5-4123FAF31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404EADD1-B96E-1FB7-3B82-22546B35F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PWA BUNDLE</a:t>
            </a:r>
            <a:endParaRPr lang="fr-FR">
              <a:cs typeface="Calibri Light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569550D-37BC-DDC8-B376-94E78A75E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635" y="2617712"/>
            <a:ext cx="2252540" cy="923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fr-FR" altLang="fr-FR" b="0" i="0" u="none" strike="noStrike" cap="none" normalizeH="0" baseline="0" err="1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>
                <a:solidFill>
                  <a:srgbClr val="212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b="1" i="0" u="none" strike="noStrike" cap="none" normalizeH="0" baseline="0">
                <a:ln>
                  <a:noFill/>
                </a:ln>
                <a:solidFill>
                  <a:srgbClr val="D36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{{</a:t>
            </a:r>
            <a:r>
              <a:rPr kumimoji="0" lang="fr-FR" altLang="fr-FR" b="1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b="1" i="0" u="none" strike="noStrike" cap="none" normalizeH="0" baseline="0" err="1">
                <a:ln>
                  <a:noFill/>
                </a:ln>
                <a:solidFill>
                  <a:srgbClr val="00AA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pwa</a:t>
            </a:r>
            <a:r>
              <a:rPr kumimoji="0" lang="fr-FR" altLang="fr-FR" b="1" i="0" u="none" strike="noStrike" cap="none" normalizeH="0" baseline="0">
                <a:ln>
                  <a:noFill/>
                </a:ln>
                <a:solidFill>
                  <a:srgbClr val="D36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fr-FR" altLang="fr-FR" b="1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b="1" i="0" u="none" strike="noStrike" cap="none" normalizeH="0" baseline="0">
                <a:ln>
                  <a:noFill/>
                </a:ln>
                <a:solidFill>
                  <a:srgbClr val="D36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fr-FR" altLang="fr-FR" b="0" i="0" u="none" strike="noStrike" cap="none" normalizeH="0" baseline="0" err="1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fr-FR" altLang="fr-FR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06A754D-4628-FAB3-AE3B-CAB61E6F1DBC}"/>
              </a:ext>
            </a:extLst>
          </p:cNvPr>
          <p:cNvSpPr txBox="1"/>
          <p:nvPr/>
        </p:nvSpPr>
        <p:spPr>
          <a:xfrm>
            <a:off x="838200" y="1690688"/>
            <a:ext cx="10789024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>
                <a:ea typeface="+mn-lt"/>
                <a:cs typeface="+mn-lt"/>
              </a:rPr>
              <a:t>Automatically served by the twig function</a:t>
            </a:r>
          </a:p>
        </p:txBody>
      </p:sp>
    </p:spTree>
    <p:extLst>
      <p:ext uri="{BB962C8B-B14F-4D97-AF65-F5344CB8AC3E}">
        <p14:creationId xmlns:p14="http://schemas.microsoft.com/office/powerpoint/2010/main" val="15285310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9243D-1F79-9954-50C9-FCC071059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E821A65-2281-BFBB-4B66-30FC55413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PWA BUNDLE</a:t>
            </a:r>
            <a:endParaRPr lang="fr-FR">
              <a:cs typeface="Calibri Light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A277B14-F6FF-2092-0711-A85878E23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166765"/>
            <a:ext cx="8042586" cy="923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fr-FR" altLang="fr-FR" b="0" i="0" u="none" strike="noStrike" cap="none" normalizeH="0" baseline="0" err="1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D36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{{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b="0" i="0" u="none" strike="noStrike" cap="none" normalizeH="0" baseline="0" err="1">
                <a:ln>
                  <a:noFill/>
                </a:ln>
                <a:solidFill>
                  <a:srgbClr val="00AA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pwa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D36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b="1" i="0" u="none" strike="noStrike" cap="none" normalizeH="0" baseline="0" err="1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swAttributes</a:t>
            </a:r>
            <a:r>
              <a:rPr kumimoji="0" lang="fr-FR" altLang="fr-FR" b="1" i="0" u="none" strike="noStrike" cap="none" normalizeH="0" baseline="0">
                <a:ln>
                  <a:noFill/>
                </a:ln>
                <a:solidFill>
                  <a:srgbClr val="D36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b="1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b="1" i="0" u="none" strike="noStrike" cap="none" normalizeH="0" baseline="0">
                <a:ln>
                  <a:noFill/>
                </a:ln>
                <a:solidFill>
                  <a:srgbClr val="D36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fr-FR" altLang="fr-FR" b="1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nonce</a:t>
            </a:r>
            <a:r>
              <a:rPr kumimoji="0" lang="fr-FR" altLang="fr-FR" b="1" i="0" u="none" strike="noStrike" cap="none" normalizeH="0" baseline="0">
                <a:ln>
                  <a:noFill/>
                </a:ln>
                <a:solidFill>
                  <a:srgbClr val="D36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fr-FR" altLang="fr-FR" b="1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b="1" i="0" u="none" strike="noStrike" cap="none" normalizeH="0" baseline="0" err="1">
                <a:ln>
                  <a:noFill/>
                </a:ln>
                <a:solidFill>
                  <a:srgbClr val="00AA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csp_nonce</a:t>
            </a:r>
            <a:r>
              <a:rPr kumimoji="0" lang="fr-FR" altLang="fr-FR" b="1" i="0" u="none" strike="noStrike" cap="none" normalizeH="0" baseline="0">
                <a:ln>
                  <a:noFill/>
                </a:ln>
                <a:solidFill>
                  <a:srgbClr val="D36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'script'</a:t>
            </a:r>
            <a:r>
              <a:rPr kumimoji="0" lang="fr-FR" altLang="fr-FR" b="1" i="0" u="none" strike="noStrike" cap="none" normalizeH="0" baseline="0">
                <a:ln>
                  <a:noFill/>
                </a:ln>
                <a:solidFill>
                  <a:srgbClr val="D36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)}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D36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D36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}}</a:t>
            </a:r>
            <a:endParaRPr kumimoji="0" lang="fr-FR" altLang="fr-FR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fr-FR" altLang="fr-FR" b="0" i="0" u="none" strike="noStrike" cap="none" normalizeH="0" baseline="0" err="1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fr-FR" altLang="fr-FR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D5DFB79-F40A-4932-C304-0895BF921B35}"/>
              </a:ext>
            </a:extLst>
          </p:cNvPr>
          <p:cNvSpPr txBox="1"/>
          <p:nvPr/>
        </p:nvSpPr>
        <p:spPr>
          <a:xfrm>
            <a:off x="838200" y="1690688"/>
            <a:ext cx="10456551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 dirty="0">
                <a:ea typeface="+mn-lt"/>
                <a:cs typeface="+mn-lt"/>
              </a:rPr>
              <a:t>If you use CSP rules e.g. with </a:t>
            </a:r>
            <a:r>
              <a:rPr lang="en-US" sz="3200" dirty="0" err="1">
                <a:solidFill>
                  <a:srgbClr val="267BD9"/>
                </a:solidFill>
                <a:ea typeface="+mn-lt"/>
                <a:cs typeface="+mn-lt"/>
              </a:rPr>
              <a:t>nelmio</a:t>
            </a:r>
            <a:r>
              <a:rPr lang="en-US" sz="3200" dirty="0">
                <a:solidFill>
                  <a:srgbClr val="267BD9"/>
                </a:solidFill>
                <a:ea typeface="+mn-lt"/>
                <a:cs typeface="+mn-lt"/>
              </a:rPr>
              <a:t>/security-bundle</a:t>
            </a:r>
          </a:p>
        </p:txBody>
      </p:sp>
    </p:spTree>
    <p:extLst>
      <p:ext uri="{BB962C8B-B14F-4D97-AF65-F5344CB8AC3E}">
        <p14:creationId xmlns:p14="http://schemas.microsoft.com/office/powerpoint/2010/main" val="25355990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89937-1CB4-8FF6-81DC-EA6374C02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297D373-618D-4825-A19E-0AA27F5E2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PWA BUNDLE</a:t>
            </a:r>
            <a:endParaRPr lang="fr-FR">
              <a:cs typeface="Calibri Light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F256264-114B-EBA4-3510-070DA9A3DD6A}"/>
              </a:ext>
            </a:extLst>
          </p:cNvPr>
          <p:cNvSpPr txBox="1"/>
          <p:nvPr/>
        </p:nvSpPr>
        <p:spPr>
          <a:xfrm>
            <a:off x="838200" y="1383060"/>
            <a:ext cx="10456551" cy="304698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sz="3200" dirty="0">
              <a:ea typeface="+mn-lt"/>
              <a:cs typeface="+mn-lt"/>
            </a:endParaRPr>
          </a:p>
          <a:p>
            <a:r>
              <a:rPr lang="en-US" sz="3200" dirty="0">
                <a:ea typeface="+mn-lt"/>
                <a:cs typeface="+mn-lt"/>
              </a:rPr>
              <a:t>Caching features enabled by default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>
                <a:ea typeface="+mn-lt"/>
                <a:cs typeface="+mn-lt"/>
              </a:rPr>
              <a:t>Images,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>
                <a:ea typeface="+mn-lt"/>
                <a:cs typeface="+mn-lt"/>
              </a:rPr>
              <a:t>(Google) Fonts,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>
                <a:ea typeface="+mn-lt"/>
                <a:cs typeface="+mn-lt"/>
              </a:rPr>
              <a:t>Assets from Asset Mapper</a:t>
            </a:r>
          </a:p>
          <a:p>
            <a:endParaRPr lang="en-US" sz="32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292268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89937-1CB4-8FF6-81DC-EA6374C02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297D373-618D-4825-A19E-0AA27F5E2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PWA BUNDLE</a:t>
            </a:r>
            <a:endParaRPr lang="fr-FR">
              <a:cs typeface="Calibri Light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F256264-114B-EBA4-3510-070DA9A3DD6A}"/>
              </a:ext>
            </a:extLst>
          </p:cNvPr>
          <p:cNvSpPr txBox="1"/>
          <p:nvPr/>
        </p:nvSpPr>
        <p:spPr>
          <a:xfrm>
            <a:off x="838200" y="1383060"/>
            <a:ext cx="10456551" cy="304698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sz="3200" dirty="0">
              <a:ea typeface="+mn-lt"/>
              <a:cs typeface="+mn-lt"/>
            </a:endParaRPr>
          </a:p>
          <a:p>
            <a:r>
              <a:rPr lang="en-US" sz="3200" dirty="0">
                <a:ea typeface="+mn-lt"/>
                <a:cs typeface="+mn-lt"/>
              </a:rPr>
              <a:t>Simple config options for: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>
                <a:ea typeface="+mn-lt"/>
                <a:cs typeface="+mn-lt"/>
              </a:rPr>
              <a:t>URL warm cache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>
                <a:ea typeface="+mn-lt"/>
                <a:cs typeface="+mn-lt"/>
              </a:rPr>
              <a:t>Offline fallback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 err="1">
                <a:ea typeface="+mn-lt"/>
                <a:cs typeface="+mn-lt"/>
              </a:rPr>
              <a:t>BackgroundSync</a:t>
            </a:r>
            <a:r>
              <a:rPr lang="en-US" sz="3200" dirty="0">
                <a:ea typeface="+mn-lt"/>
                <a:cs typeface="+mn-lt"/>
              </a:rPr>
              <a:t>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32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625502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BA6C3-4DEE-B8FB-D2FE-6BAEE8576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9AD3CAB-1B0A-33AC-7802-56304FF95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PWA BUNDLE</a:t>
            </a:r>
            <a:endParaRPr lang="fr-FR">
              <a:cs typeface="Calibri Ligh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120317-FCDE-175D-4023-3D10D4CC9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973522"/>
            <a:ext cx="9071714" cy="37856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/>
                <a:cs typeface="Courier New"/>
              </a:rPr>
              <a:t># config/packages/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/>
                <a:cs typeface="Courier New"/>
              </a:rPr>
              <a:t>pwa.yaml</a:t>
            </a:r>
            <a:endParaRPr lang="fr-FR" altLang="fr-FR" sz="16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Courier New"/>
              <a:cs typeface="Courier New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7F45"/>
                </a:solidFill>
                <a:effectLst/>
                <a:latin typeface="Courier New"/>
                <a:cs typeface="Courier New"/>
              </a:rPr>
              <a:t>pwa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:</a:t>
            </a:r>
            <a:r>
              <a:rPr lang="fr-FR" altLang="fr-FR" sz="1600" dirty="0">
                <a:solidFill>
                  <a:srgbClr val="007F45"/>
                </a:solidFill>
                <a:latin typeface="Courier New"/>
                <a:cs typeface="Courier New"/>
              </a:rPr>
              <a:t> </a:t>
            </a:r>
            <a:endParaRPr lang="fr-FR" altLang="fr-FR" sz="1600" b="0" i="0" u="none" strike="noStrike" cap="none" normalizeH="0" baseline="0" dirty="0">
              <a:ln>
                <a:noFill/>
              </a:ln>
              <a:solidFill>
                <a:srgbClr val="007F45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dirty="0">
                <a:solidFill>
                  <a:srgbClr val="007F45"/>
                </a:solidFill>
                <a:latin typeface="Courier New"/>
                <a:cs typeface="Courier New"/>
              </a:rPr>
              <a:t>   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7F45"/>
                </a:solidFill>
                <a:effectLst/>
                <a:latin typeface="Courier New"/>
                <a:cs typeface="Courier New"/>
              </a:rPr>
              <a:t>serviceworker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:</a:t>
            </a:r>
            <a:endParaRPr lang="fr-FR" altLang="fr-FR" sz="1600" b="0" i="0" u="none" strike="noStrike" cap="none" normalizeH="0" baseline="0" dirty="0">
              <a:ln>
                <a:noFill/>
              </a:ln>
              <a:solidFill>
                <a:srgbClr val="008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 sz="1600" dirty="0">
                <a:solidFill>
                  <a:srgbClr val="007F45"/>
                </a:solidFill>
                <a:latin typeface="Courier New"/>
                <a:cs typeface="Courier New"/>
              </a:rPr>
              <a:t>        </a:t>
            </a:r>
            <a:r>
              <a:rPr lang="fr-FR" sz="1600" dirty="0" err="1">
                <a:solidFill>
                  <a:srgbClr val="007F45"/>
                </a:solidFill>
                <a:latin typeface="Courier New"/>
                <a:cs typeface="Courier New"/>
              </a:rPr>
              <a:t>workbox</a:t>
            </a:r>
            <a:r>
              <a:rPr lang="fr-FR" sz="1600" b="1" dirty="0">
                <a:solidFill>
                  <a:srgbClr val="A52A2A"/>
                </a:solidFill>
                <a:latin typeface="Courier New"/>
                <a:cs typeface="Courier New"/>
              </a:rPr>
              <a:t>: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 sz="1600" b="1" dirty="0">
                <a:solidFill>
                  <a:srgbClr val="A52A2A"/>
                </a:solidFill>
                <a:latin typeface="Courier New"/>
                <a:cs typeface="Courier New"/>
              </a:rPr>
              <a:t>            </a:t>
            </a:r>
            <a:r>
              <a:rPr lang="fr-FR" sz="1600" b="1" dirty="0" err="1">
                <a:solidFill>
                  <a:srgbClr val="007F45"/>
                </a:solidFill>
                <a:latin typeface="Courier New"/>
                <a:cs typeface="Courier New"/>
              </a:rPr>
              <a:t>resource_caches</a:t>
            </a:r>
            <a:r>
              <a:rPr lang="fr-FR" sz="1600" b="1" dirty="0">
                <a:solidFill>
                  <a:srgbClr val="A52A2A"/>
                </a:solidFill>
                <a:latin typeface="Courier New"/>
                <a:cs typeface="Courier New"/>
              </a:rPr>
              <a:t>: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 sz="1600" dirty="0">
                <a:solidFill>
                  <a:srgbClr val="007F45"/>
                </a:solidFill>
                <a:latin typeface="Courier New"/>
                <a:cs typeface="Courier New"/>
              </a:rPr>
              <a:t>                - </a:t>
            </a:r>
            <a:r>
              <a:rPr lang="fr-FR" sz="1600" b="1" dirty="0" err="1">
                <a:solidFill>
                  <a:srgbClr val="007F45"/>
                </a:solidFill>
                <a:latin typeface="Courier New"/>
                <a:cs typeface="Courier New"/>
              </a:rPr>
              <a:t>match_callback</a:t>
            </a:r>
            <a:r>
              <a:rPr kumimoji="0" lang="fr-FR" sz="1600" b="1" i="0" u="none" strike="noStrike" cap="none" normalizeH="0" baseline="0" dirty="0">
                <a:ln>
                  <a:noFill/>
                </a:ln>
                <a:solidFill>
                  <a:srgbClr val="A52A2A"/>
                </a:solidFill>
                <a:effectLst/>
                <a:latin typeface="Courier New"/>
                <a:cs typeface="Courier New"/>
              </a:rPr>
              <a:t>:</a:t>
            </a:r>
            <a:r>
              <a:rPr lang="fr-FR" sz="1600" b="1" dirty="0">
                <a:solidFill>
                  <a:srgbClr val="A52A2A"/>
                </a:solidFill>
                <a:latin typeface="Courier New"/>
                <a:cs typeface="Courier New"/>
              </a:rPr>
              <a:t> </a:t>
            </a:r>
            <a:r>
              <a:rPr lang="fr-FR" sz="1600" dirty="0">
                <a:solidFill>
                  <a:srgbClr val="212529"/>
                </a:solidFill>
                <a:latin typeface="Courier New"/>
                <a:cs typeface="Courier New"/>
              </a:rPr>
              <a:t>'</a:t>
            </a:r>
            <a:r>
              <a:rPr lang="fr-FR" sz="1600" dirty="0" err="1">
                <a:solidFill>
                  <a:srgbClr val="212529"/>
                </a:solidFill>
                <a:latin typeface="Courier New"/>
                <a:cs typeface="Courier New"/>
              </a:rPr>
              <a:t>navigate</a:t>
            </a:r>
            <a:r>
              <a:rPr lang="fr-FR" sz="1600" dirty="0">
                <a:solidFill>
                  <a:srgbClr val="212529"/>
                </a:solidFill>
                <a:latin typeface="Courier New"/>
                <a:cs typeface="Courier New"/>
              </a:rPr>
              <a:t>' </a:t>
            </a:r>
            <a:r>
              <a:rPr lang="fr-FR" sz="1600" dirty="0">
                <a:solidFill>
                  <a:srgbClr val="0000FF"/>
                </a:solidFill>
                <a:latin typeface="Courier New"/>
                <a:cs typeface="Courier New"/>
              </a:rPr>
              <a:t># &lt;= </a:t>
            </a:r>
            <a:r>
              <a:rPr lang="fr-FR" sz="1600" dirty="0" err="1">
                <a:solidFill>
                  <a:srgbClr val="0000FF"/>
                </a:solidFill>
                <a:latin typeface="Courier New"/>
                <a:cs typeface="Courier New"/>
              </a:rPr>
              <a:t>this</a:t>
            </a:r>
            <a:r>
              <a:rPr lang="fr-FR" sz="160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fr-FR" sz="1600" dirty="0" err="1">
                <a:solidFill>
                  <a:srgbClr val="0000FF"/>
                </a:solidFill>
                <a:latin typeface="Courier New"/>
                <a:cs typeface="Courier New"/>
              </a:rPr>
              <a:t>is</a:t>
            </a:r>
            <a:r>
              <a:rPr lang="fr-FR" sz="1600" dirty="0">
                <a:solidFill>
                  <a:srgbClr val="0000FF"/>
                </a:solidFill>
                <a:latin typeface="Courier New"/>
                <a:cs typeface="Courier New"/>
              </a:rPr>
              <a:t> a keyword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 sz="1600" dirty="0">
                <a:solidFill>
                  <a:srgbClr val="007F45"/>
                </a:solidFill>
                <a:latin typeface="Courier New"/>
                <a:cs typeface="Courier New"/>
              </a:rPr>
              <a:t>                  </a:t>
            </a:r>
            <a:r>
              <a:rPr lang="fr-FR" sz="1600" b="1" dirty="0" err="1">
                <a:solidFill>
                  <a:srgbClr val="007F45"/>
                </a:solidFill>
                <a:latin typeface="Courier New"/>
                <a:cs typeface="Courier New"/>
              </a:rPr>
              <a:t>preload_urls</a:t>
            </a:r>
            <a:r>
              <a:rPr lang="fr-FR" sz="1600" b="1" dirty="0">
                <a:solidFill>
                  <a:srgbClr val="A52A2A"/>
                </a:solidFill>
                <a:latin typeface="Courier New"/>
                <a:cs typeface="Courier New"/>
              </a:rPr>
              <a:t>: </a:t>
            </a:r>
            <a:r>
              <a:rPr lang="fr-FR" sz="1600" dirty="0">
                <a:solidFill>
                  <a:srgbClr val="0000FF"/>
                </a:solidFill>
                <a:latin typeface="Courier New"/>
                <a:cs typeface="Courier New"/>
              </a:rPr>
              <a:t># List of </a:t>
            </a:r>
            <a:r>
              <a:rPr lang="fr-FR" sz="1600" dirty="0" err="1">
                <a:solidFill>
                  <a:srgbClr val="0000FF"/>
                </a:solidFill>
                <a:latin typeface="Courier New"/>
                <a:cs typeface="Courier New"/>
              </a:rPr>
              <a:t>precached</a:t>
            </a:r>
            <a:r>
              <a:rPr lang="fr-FR" sz="1600" dirty="0">
                <a:solidFill>
                  <a:srgbClr val="0000FF"/>
                </a:solidFill>
                <a:latin typeface="Courier New"/>
                <a:cs typeface="Courier New"/>
              </a:rPr>
              <a:t> URLs/Routes/</a:t>
            </a:r>
            <a:r>
              <a:rPr lang="fr-FR" sz="1600" dirty="0" err="1">
                <a:solidFill>
                  <a:srgbClr val="0000FF"/>
                </a:solidFill>
                <a:latin typeface="Courier New"/>
                <a:cs typeface="Courier New"/>
              </a:rPr>
              <a:t>Paths</a:t>
            </a:r>
            <a:r>
              <a:rPr lang="fr-FR" sz="1600" dirty="0">
                <a:solidFill>
                  <a:srgbClr val="212529"/>
                </a:solidFill>
                <a:latin typeface="Courier New"/>
                <a:cs typeface="Courier New"/>
              </a:rPr>
              <a:t> </a:t>
            </a:r>
            <a:endParaRPr lang="fr-FR" sz="1600" dirty="0">
              <a:ea typeface="Calibri"/>
              <a:cs typeface="Calibri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b="1" dirty="0">
                <a:solidFill>
                  <a:srgbClr val="A52A2A"/>
                </a:solidFill>
                <a:latin typeface="Courier New"/>
                <a:cs typeface="Courier New"/>
              </a:rPr>
              <a:t>                    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- '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app_homepage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'</a:t>
            </a:r>
            <a:endParaRPr lang="fr-FR" altLang="fr-FR" sz="1600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dirty="0">
                <a:solidFill>
                  <a:srgbClr val="212529"/>
                </a:solidFill>
                <a:latin typeface="Courier New"/>
                <a:cs typeface="Courier New"/>
              </a:rPr>
              <a:t>                   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-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/>
                <a:cs typeface="Courier New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/>
                <a:cs typeface="Courier New"/>
              </a:rPr>
              <a:t>path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A52A2A"/>
                </a:solidFill>
                <a:effectLst/>
                <a:latin typeface="Courier New"/>
                <a:cs typeface="Courier New"/>
              </a:rPr>
              <a:t>: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'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app_feature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'</a:t>
            </a:r>
            <a:endParaRPr lang="fr-FR" altLang="fr-FR" sz="1600" b="0" i="0" u="none" strike="noStrike" cap="none" normalizeH="0" baseline="0" dirty="0">
              <a:ln>
                <a:noFill/>
              </a:ln>
              <a:solidFill>
                <a:srgbClr val="007F45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dirty="0">
                <a:solidFill>
                  <a:srgbClr val="007F45"/>
                </a:solidFill>
                <a:latin typeface="Courier New"/>
                <a:cs typeface="Courier New"/>
              </a:rPr>
              <a:t>                     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7F45"/>
                </a:solidFill>
                <a:effectLst/>
                <a:latin typeface="Courier New"/>
                <a:cs typeface="Courier New"/>
              </a:rPr>
              <a:t>params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:</a:t>
            </a:r>
            <a:r>
              <a:rPr lang="fr-FR" altLang="fr-FR" sz="1600" dirty="0">
                <a:solidFill>
                  <a:srgbClr val="008000"/>
                </a:solidFill>
                <a:latin typeface="Courier New"/>
                <a:cs typeface="Courier New"/>
              </a:rPr>
              <a:t> </a:t>
            </a:r>
            <a:endParaRPr lang="fr-FR" altLang="fr-FR" sz="1600" b="0" i="0" u="none" strike="noStrike" cap="none" normalizeH="0" baseline="0" dirty="0">
              <a:ln>
                <a:noFill/>
              </a:ln>
              <a:solidFill>
                <a:srgbClr val="008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dirty="0">
                <a:solidFill>
                  <a:srgbClr val="008000"/>
                </a:solidFill>
                <a:latin typeface="Courier New"/>
                <a:cs typeface="Courier New"/>
              </a:rPr>
              <a:t>                        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/>
                <a:cs typeface="Courier New"/>
              </a:rPr>
              <a:t>foo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A52A2A"/>
                </a:solidFill>
                <a:effectLst/>
                <a:latin typeface="Courier New"/>
                <a:cs typeface="Courier New"/>
              </a:rPr>
              <a:t>: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'bar'</a:t>
            </a:r>
            <a:r>
              <a:rPr lang="fr-FR" altLang="fr-FR" sz="1600" dirty="0">
                <a:solidFill>
                  <a:srgbClr val="008000"/>
                </a:solidFill>
                <a:latin typeface="Courier New"/>
                <a:cs typeface="Courier New"/>
              </a:rPr>
              <a:t> </a:t>
            </a:r>
            <a:endParaRPr lang="fr-FR" altLang="fr-FR" sz="1600" b="0" i="0" u="none" strike="noStrike" cap="none" normalizeH="0" baseline="0" dirty="0">
              <a:ln>
                <a:noFill/>
              </a:ln>
              <a:solidFill>
                <a:srgbClr val="008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dirty="0">
                <a:solidFill>
                  <a:srgbClr val="008000"/>
                </a:solidFill>
                <a:latin typeface="Courier New"/>
                <a:cs typeface="Courier New"/>
              </a:rPr>
              <a:t>            </a:t>
            </a:r>
            <a:r>
              <a:rPr lang="fr-FR" altLang="fr-FR" sz="1600" b="1" dirty="0" err="1">
                <a:solidFill>
                  <a:srgbClr val="008000"/>
                </a:solidFill>
                <a:latin typeface="Courier New"/>
                <a:cs typeface="Courier New"/>
              </a:rPr>
              <a:t>offline_fallback</a:t>
            </a:r>
            <a:r>
              <a:rPr lang="fr-FR" altLang="fr-FR" sz="1600" b="1" dirty="0">
                <a:solidFill>
                  <a:srgbClr val="A52A2A"/>
                </a:solidFill>
                <a:latin typeface="Courier New"/>
                <a:cs typeface="Courier New"/>
              </a:rPr>
              <a:t>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b="1" dirty="0">
                <a:solidFill>
                  <a:srgbClr val="008000"/>
                </a:solidFill>
                <a:latin typeface="Courier New"/>
                <a:cs typeface="Courier New"/>
              </a:rPr>
              <a:t>                page</a:t>
            </a:r>
            <a:r>
              <a:rPr kumimoji="0" lang="fr-FR" altLang="fr-FR" sz="1600" i="0" u="none" strike="noStrike" cap="none" normalizeH="0" baseline="0" dirty="0">
                <a:ln>
                  <a:noFill/>
                </a:ln>
                <a:solidFill>
                  <a:srgbClr val="A52A2A"/>
                </a:solidFill>
                <a:effectLst/>
                <a:latin typeface="Courier New"/>
                <a:cs typeface="Courier New"/>
              </a:rPr>
              <a:t>: </a:t>
            </a:r>
            <a:r>
              <a:rPr kumimoji="0" lang="fr-FR" altLang="fr-FR" sz="160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'</a:t>
            </a:r>
            <a:r>
              <a:rPr kumimoji="0" lang="fr-FR" altLang="fr-FR" sz="160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app_offline_page</a:t>
            </a:r>
            <a:r>
              <a:rPr kumimoji="0" lang="fr-FR" altLang="fr-FR" sz="160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'</a:t>
            </a:r>
            <a:endParaRPr lang="fr-FR" altLang="fr-FR" sz="1600" b="1" dirty="0">
              <a:solidFill>
                <a:srgbClr val="A52A2A"/>
              </a:solidFill>
              <a:latin typeface="Courier New"/>
              <a:cs typeface="Courier New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b="1" dirty="0">
                <a:solidFill>
                  <a:srgbClr val="008000"/>
                </a:solidFill>
                <a:latin typeface="Courier New"/>
                <a:cs typeface="Courier New"/>
              </a:rPr>
              <a:t>                image</a:t>
            </a:r>
            <a:r>
              <a:rPr kumimoji="0" lang="fr-FR" altLang="fr-FR" sz="1600" i="0" u="none" strike="noStrike" cap="none" normalizeH="0" baseline="0" dirty="0">
                <a:ln>
                  <a:noFill/>
                </a:ln>
                <a:solidFill>
                  <a:srgbClr val="A52A2A"/>
                </a:solidFill>
                <a:effectLst/>
                <a:latin typeface="Courier New"/>
                <a:cs typeface="Courier New"/>
              </a:rPr>
              <a:t>: </a:t>
            </a:r>
            <a:r>
              <a:rPr kumimoji="0" lang="fr-FR" altLang="fr-FR" sz="160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'images/fallback.png'</a:t>
            </a:r>
            <a:endParaRPr lang="fr-FR" altLang="fr-FR" sz="1600" b="1" dirty="0">
              <a:solidFill>
                <a:srgbClr val="A52A2A"/>
              </a:solidFill>
              <a:latin typeface="Courier New"/>
              <a:cs typeface="Courier New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b="1" dirty="0">
                <a:solidFill>
                  <a:srgbClr val="008000"/>
                </a:solidFill>
                <a:latin typeface="Courier New"/>
                <a:cs typeface="Courier New"/>
              </a:rPr>
              <a:t>                font</a:t>
            </a:r>
            <a:r>
              <a:rPr kumimoji="0" lang="fr-FR" altLang="fr-FR" sz="1600" i="0" u="none" strike="noStrike" cap="none" normalizeH="0" baseline="0" dirty="0">
                <a:ln>
                  <a:noFill/>
                </a:ln>
                <a:solidFill>
                  <a:srgbClr val="A52A2A"/>
                </a:solidFill>
                <a:effectLst/>
                <a:latin typeface="Courier New"/>
                <a:cs typeface="Courier New"/>
              </a:rPr>
              <a:t>: </a:t>
            </a:r>
            <a:r>
              <a:rPr kumimoji="0" lang="fr-FR" altLang="fr-FR" sz="160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'fonts/inter.ttf'</a:t>
            </a:r>
            <a:r>
              <a:rPr lang="fr-FR" altLang="fr-FR" sz="1600" dirty="0"/>
              <a:t> </a:t>
            </a:r>
            <a:endParaRPr lang="fr-FR" altLang="fr-FR" sz="160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82059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BA6C3-4DEE-B8FB-D2FE-6BAEE8576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9AD3CAB-1B0A-33AC-7802-56304FF95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PWA BUNDLE</a:t>
            </a:r>
            <a:endParaRPr lang="fr-FR">
              <a:cs typeface="Calibri Ligh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120317-FCDE-175D-4023-3D10D4CC9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90688"/>
            <a:ext cx="7289175" cy="286232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/>
                <a:cs typeface="Courier New"/>
              </a:rPr>
              <a:t># config/packages/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/>
                <a:cs typeface="Courier New"/>
              </a:rPr>
              <a:t>pwa.yaml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Courier New"/>
              <a:cs typeface="Courier New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7F45"/>
                </a:solidFill>
                <a:effectLst/>
                <a:latin typeface="Courier New"/>
                <a:cs typeface="Courier New"/>
              </a:rPr>
              <a:t>pwa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:</a:t>
            </a:r>
            <a:endParaRPr lang="fr-FR" altLang="fr-FR" b="0" i="0" u="none" strike="noStrike" cap="none" normalizeH="0" baseline="0" dirty="0">
              <a:ln>
                <a:noFill/>
              </a:ln>
              <a:solidFill>
                <a:srgbClr val="007F45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dirty="0">
                <a:solidFill>
                  <a:srgbClr val="007F45"/>
                </a:solidFill>
                <a:latin typeface="Courier New"/>
                <a:cs typeface="Courier New"/>
              </a:rPr>
              <a:t>   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7F45"/>
                </a:solidFill>
                <a:effectLst/>
                <a:latin typeface="Courier New"/>
                <a:cs typeface="Courier New"/>
              </a:rPr>
              <a:t>serviceworker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:</a:t>
            </a:r>
            <a:endParaRPr lang="fr-FR" altLang="fr-FR" b="0" i="0" u="none" strike="noStrike" cap="none" normalizeH="0" baseline="0" dirty="0">
              <a:ln>
                <a:noFill/>
              </a:ln>
              <a:solidFill>
                <a:srgbClr val="008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 dirty="0">
                <a:solidFill>
                  <a:srgbClr val="008000"/>
                </a:solidFill>
                <a:latin typeface="Courier New"/>
                <a:cs typeface="Courier New"/>
              </a:rPr>
              <a:t>        </a:t>
            </a:r>
            <a:r>
              <a:rPr lang="fr-FR" dirty="0" err="1">
                <a:solidFill>
                  <a:srgbClr val="008000"/>
                </a:solidFill>
                <a:latin typeface="Courier New"/>
                <a:cs typeface="Courier New"/>
              </a:rPr>
              <a:t>enabled</a:t>
            </a:r>
            <a:r>
              <a:rPr kumimoji="0" lang="fr-FR" b="1" i="0" u="none" strike="noStrike" cap="none" normalizeH="0" baseline="0" dirty="0">
                <a:ln>
                  <a:noFill/>
                </a:ln>
                <a:solidFill>
                  <a:srgbClr val="A52A2A"/>
                </a:solidFill>
                <a:effectLst/>
                <a:latin typeface="Courier New"/>
                <a:cs typeface="Courier New"/>
              </a:rPr>
              <a:t>:</a:t>
            </a:r>
            <a:r>
              <a:rPr lang="fr-FR" b="1" dirty="0">
                <a:solidFill>
                  <a:srgbClr val="A52A2A"/>
                </a:solidFill>
                <a:latin typeface="Courier New"/>
                <a:cs typeface="Courier New"/>
              </a:rPr>
              <a:t> </a:t>
            </a:r>
            <a:r>
              <a:rPr lang="fr-FR" dirty="0" err="1">
                <a:solidFill>
                  <a:srgbClr val="212529"/>
                </a:solidFill>
                <a:latin typeface="Courier New"/>
                <a:cs typeface="Courier New"/>
              </a:rPr>
              <a:t>true</a:t>
            </a:r>
            <a:endParaRPr lang="fr-FR" dirty="0" err="1">
              <a:solidFill>
                <a:srgbClr val="007F45"/>
              </a:solidFill>
              <a:latin typeface="Courier New"/>
              <a:cs typeface="Courier New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 dirty="0">
                <a:solidFill>
                  <a:srgbClr val="008000"/>
                </a:solidFill>
                <a:latin typeface="Courier New"/>
                <a:cs typeface="Courier New"/>
              </a:rPr>
              <a:t>        src</a:t>
            </a:r>
            <a:r>
              <a:rPr lang="fr-FR" b="1" dirty="0">
                <a:solidFill>
                  <a:srgbClr val="A52A2A"/>
                </a:solidFill>
                <a:latin typeface="Courier New"/>
                <a:cs typeface="Courier New"/>
              </a:rPr>
              <a:t>: </a:t>
            </a:r>
            <a:r>
              <a:rPr lang="fr-FR" dirty="0">
                <a:solidFill>
                  <a:srgbClr val="212529"/>
                </a:solidFill>
                <a:latin typeface="Courier New"/>
                <a:cs typeface="Courier New"/>
              </a:rPr>
              <a:t>'sw.js'</a:t>
            </a:r>
            <a:endParaRPr lang="fr-FR" dirty="0">
              <a:solidFill>
                <a:srgbClr val="007F45"/>
              </a:solidFill>
              <a:latin typeface="Courier New"/>
              <a:cs typeface="Courier New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 dirty="0">
                <a:solidFill>
                  <a:srgbClr val="007F45"/>
                </a:solidFill>
                <a:latin typeface="Courier New"/>
                <a:cs typeface="Courier New"/>
              </a:rPr>
              <a:t>        </a:t>
            </a:r>
            <a:r>
              <a:rPr lang="fr-FR" dirty="0" err="1">
                <a:solidFill>
                  <a:srgbClr val="007F45"/>
                </a:solidFill>
                <a:latin typeface="Courier New"/>
                <a:cs typeface="Courier New"/>
              </a:rPr>
              <a:t>workbox</a:t>
            </a:r>
            <a:r>
              <a:rPr lang="fr-FR" b="1" dirty="0">
                <a:solidFill>
                  <a:srgbClr val="A52A2A"/>
                </a:solidFill>
                <a:latin typeface="Courier New"/>
                <a:cs typeface="Courier New"/>
              </a:rPr>
              <a:t>: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 b="1" dirty="0">
                <a:solidFill>
                  <a:srgbClr val="A52A2A"/>
                </a:solidFill>
                <a:latin typeface="Courier New"/>
                <a:cs typeface="Courier New"/>
              </a:rPr>
              <a:t>            </a:t>
            </a:r>
            <a:r>
              <a:rPr lang="fr-FR" b="1" dirty="0" err="1">
                <a:solidFill>
                  <a:srgbClr val="007F45"/>
                </a:solidFill>
                <a:latin typeface="Courier New"/>
                <a:cs typeface="Courier New"/>
              </a:rPr>
              <a:t>background_sync</a:t>
            </a:r>
            <a:r>
              <a:rPr lang="fr-FR" b="1" dirty="0">
                <a:solidFill>
                  <a:srgbClr val="A52A2A"/>
                </a:solidFill>
                <a:latin typeface="Courier New"/>
                <a:cs typeface="Courier New"/>
              </a:rPr>
              <a:t>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dirty="0">
                <a:latin typeface="Courier New"/>
                <a:cs typeface="Courier New"/>
              </a:rPr>
              <a:t>                </a:t>
            </a:r>
            <a:r>
              <a:rPr kumimoji="0" lang="fr-FR" altLang="fr-FR" i="0" u="none" strike="noStrike" cap="none" normalizeH="0" baseline="0" dirty="0">
                <a:ln>
                  <a:noFill/>
                </a:ln>
                <a:effectLst/>
                <a:latin typeface="Courier New"/>
                <a:cs typeface="Courier New"/>
              </a:rPr>
              <a:t>- </a:t>
            </a:r>
            <a:r>
              <a:rPr kumimoji="0" lang="fr-FR" altLang="fr-FR" i="0" u="none" strike="noStrike" cap="none" normalizeH="0" baseline="0" dirty="0" err="1">
                <a:ln>
                  <a:noFill/>
                </a:ln>
                <a:solidFill>
                  <a:srgbClr val="007F45"/>
                </a:solidFill>
                <a:effectLst/>
                <a:latin typeface="Courier New"/>
                <a:cs typeface="Courier New"/>
              </a:rPr>
              <a:t>queue_name</a:t>
            </a:r>
            <a:r>
              <a:rPr lang="fr-FR" altLang="fr-FR" dirty="0">
                <a:solidFill>
                  <a:srgbClr val="A52A2A"/>
                </a:solidFill>
                <a:latin typeface="Courier New"/>
                <a:cs typeface="Courier New"/>
              </a:rPr>
              <a:t>:</a:t>
            </a:r>
            <a:r>
              <a:rPr kumimoji="0" lang="fr-FR" altLang="fr-FR" sz="180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'api'</a:t>
            </a:r>
            <a:endParaRPr lang="fr-FR" altLang="fr-FR" i="0" u="none" strike="noStrike" cap="none" normalizeH="0" baseline="0" dirty="0">
              <a:ln>
                <a:noFill/>
              </a:ln>
              <a:solidFill>
                <a:srgbClr val="A52A2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dirty="0">
                <a:solidFill>
                  <a:srgbClr val="A52A2A"/>
                </a:solidFill>
                <a:latin typeface="Courier New"/>
                <a:cs typeface="Courier New"/>
              </a:rPr>
              <a:t>                  </a:t>
            </a:r>
            <a:r>
              <a:rPr lang="fr-FR" sz="1600" dirty="0" err="1">
                <a:solidFill>
                  <a:srgbClr val="007F45"/>
                </a:solidFill>
                <a:latin typeface="Courier New"/>
                <a:cs typeface="Courier New"/>
              </a:rPr>
              <a:t>match_callback</a:t>
            </a:r>
            <a:r>
              <a:rPr lang="fr-FR" altLang="fr-FR" dirty="0">
                <a:solidFill>
                  <a:srgbClr val="A52A2A"/>
                </a:solidFill>
                <a:latin typeface="Courier New"/>
                <a:cs typeface="Courier New"/>
              </a:rPr>
              <a:t>: </a:t>
            </a:r>
            <a:r>
              <a:rPr lang="fr-FR" altLang="fr-FR" dirty="0">
                <a:solidFill>
                  <a:srgbClr val="212529"/>
                </a:solidFill>
                <a:latin typeface="Courier New"/>
                <a:cs typeface="Courier New"/>
              </a:rPr>
              <a:t>'</a:t>
            </a:r>
            <a:r>
              <a:rPr lang="fr-FR" altLang="fr-FR" dirty="0" err="1">
                <a:solidFill>
                  <a:srgbClr val="212529"/>
                </a:solidFill>
                <a:latin typeface="Courier New"/>
                <a:cs typeface="Courier New"/>
              </a:rPr>
              <a:t>startsWith</a:t>
            </a:r>
            <a:r>
              <a:rPr lang="fr-FR" altLang="fr-FR" dirty="0">
                <a:solidFill>
                  <a:srgbClr val="212529"/>
                </a:solidFill>
                <a:latin typeface="Courier New"/>
                <a:cs typeface="Courier New"/>
              </a:rPr>
              <a:t>: /</a:t>
            </a:r>
            <a:r>
              <a:rPr kumimoji="0" lang="fr-FR" altLang="fr-FR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api</a:t>
            </a:r>
            <a:r>
              <a:rPr lang="fr-FR" altLang="fr-FR" dirty="0">
                <a:solidFill>
                  <a:srgbClr val="212529"/>
                </a:solidFill>
                <a:latin typeface="Courier New"/>
                <a:cs typeface="Courier New"/>
              </a:rPr>
              <a:t>'</a:t>
            </a:r>
            <a:endParaRPr lang="fr-FR" altLang="fr-FR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dirty="0">
                <a:solidFill>
                  <a:srgbClr val="212529"/>
                </a:solidFill>
                <a:latin typeface="Courier New"/>
                <a:cs typeface="Courier New"/>
              </a:rPr>
              <a:t>                  </a:t>
            </a:r>
            <a:r>
              <a:rPr lang="fr-FR" altLang="fr-FR" dirty="0" err="1">
                <a:solidFill>
                  <a:srgbClr val="007F45"/>
                </a:solidFill>
                <a:latin typeface="Courier New"/>
                <a:cs typeface="Courier New"/>
              </a:rPr>
              <a:t>method</a:t>
            </a:r>
            <a:r>
              <a:rPr lang="fr-FR" altLang="fr-FR" dirty="0">
                <a:solidFill>
                  <a:srgbClr val="A52A2A"/>
                </a:solidFill>
                <a:latin typeface="Courier New"/>
                <a:cs typeface="Courier New"/>
              </a:rPr>
              <a:t>:</a:t>
            </a:r>
            <a:r>
              <a:rPr lang="fr-FR" altLang="fr-FR" dirty="0">
                <a:solidFill>
                  <a:srgbClr val="212529"/>
                </a:solidFill>
                <a:latin typeface="Courier New"/>
                <a:cs typeface="Courier New"/>
              </a:rPr>
              <a:t> </a:t>
            </a:r>
            <a:r>
              <a:rPr kumimoji="0" lang="fr-FR" altLang="fr-FR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'</a:t>
            </a:r>
            <a:r>
              <a:rPr lang="fr-FR" altLang="fr-FR" dirty="0">
                <a:solidFill>
                  <a:srgbClr val="212529"/>
                </a:solidFill>
                <a:latin typeface="Courier New"/>
                <a:cs typeface="Courier New"/>
              </a:rPr>
              <a:t>POST</a:t>
            </a:r>
            <a:r>
              <a:rPr kumimoji="0" lang="fr-FR" altLang="fr-FR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'</a:t>
            </a:r>
            <a:endParaRPr lang="fr-FR" altLang="fr-FR" i="0" u="none" strike="noStrike" cap="none" normalizeH="0" baseline="0" dirty="0">
              <a:ln>
                <a:noFill/>
              </a:ln>
              <a:solidFill>
                <a:srgbClr val="007F45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341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oneTexte 25">
            <a:extLst>
              <a:ext uri="{FF2B5EF4-FFF2-40B4-BE49-F238E27FC236}">
                <a16:creationId xmlns:a16="http://schemas.microsoft.com/office/drawing/2014/main" id="{D2B7F318-6073-3980-EE06-361401FA6DA3}"/>
              </a:ext>
            </a:extLst>
          </p:cNvPr>
          <p:cNvSpPr txBox="1"/>
          <p:nvPr/>
        </p:nvSpPr>
        <p:spPr>
          <a:xfrm>
            <a:off x="408075" y="1022345"/>
            <a:ext cx="17123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b="1">
                <a:solidFill>
                  <a:srgbClr val="D61451"/>
                </a:solidFill>
              </a:rPr>
              <a:t>493 x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84A0709-8C7C-06CB-1EED-4D4050D71C3E}"/>
              </a:ext>
            </a:extLst>
          </p:cNvPr>
          <p:cNvSpPr txBox="1"/>
          <p:nvPr/>
        </p:nvSpPr>
        <p:spPr>
          <a:xfrm>
            <a:off x="3159296" y="1022345"/>
            <a:ext cx="84827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/>
              <a:t>+ 4 photos of the </a:t>
            </a:r>
            <a:r>
              <a:rPr lang="fr-FR" sz="4000" b="1" err="1"/>
              <a:t>concrete</a:t>
            </a:r>
            <a:r>
              <a:rPr lang="fr-FR" sz="4000" b="1"/>
              <a:t> part (NSEW)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1B52E27-4C23-466C-E42B-1A1BDA812FDF}"/>
              </a:ext>
            </a:extLst>
          </p:cNvPr>
          <p:cNvSpPr txBox="1"/>
          <p:nvPr/>
        </p:nvSpPr>
        <p:spPr>
          <a:xfrm>
            <a:off x="3159296" y="1730231"/>
            <a:ext cx="59607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/>
              <a:t>+ 4 photos of the </a:t>
            </a:r>
            <a:r>
              <a:rPr lang="fr-FR" sz="4000" b="1" err="1"/>
              <a:t>neoprene</a:t>
            </a:r>
            <a:endParaRPr lang="fr-FR" sz="4000" b="1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A43EDE6-A389-F5A5-0C29-1CE68E497568}"/>
              </a:ext>
            </a:extLst>
          </p:cNvPr>
          <p:cNvSpPr txBox="1"/>
          <p:nvPr/>
        </p:nvSpPr>
        <p:spPr>
          <a:xfrm>
            <a:off x="3171925" y="2438117"/>
            <a:ext cx="75765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/>
              <a:t>+ 5 </a:t>
            </a:r>
            <a:r>
              <a:rPr lang="fr-FR" sz="4000" b="1" err="1"/>
              <a:t>schemas</a:t>
            </a:r>
            <a:r>
              <a:rPr lang="fr-FR" sz="4000" b="1"/>
              <a:t> with </a:t>
            </a:r>
            <a:r>
              <a:rPr lang="fr-FR" sz="4000" b="1" err="1"/>
              <a:t>observed</a:t>
            </a:r>
            <a:r>
              <a:rPr lang="fr-FR" sz="4000" b="1"/>
              <a:t> </a:t>
            </a:r>
            <a:r>
              <a:rPr lang="fr-FR" sz="4000" b="1" err="1"/>
              <a:t>defects</a:t>
            </a:r>
            <a:endParaRPr lang="fr-FR" sz="4000" b="1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E7EAD10-F772-916E-DE3F-247D1102D488}"/>
              </a:ext>
            </a:extLst>
          </p:cNvPr>
          <p:cNvSpPr txBox="1"/>
          <p:nvPr/>
        </p:nvSpPr>
        <p:spPr>
          <a:xfrm>
            <a:off x="3159296" y="3146003"/>
            <a:ext cx="50713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/>
              <a:t>+ </a:t>
            </a:r>
            <a:r>
              <a:rPr lang="fr-FR" sz="4000" b="1" err="1"/>
              <a:t>additional</a:t>
            </a:r>
            <a:r>
              <a:rPr lang="fr-FR" sz="4000" b="1"/>
              <a:t> </a:t>
            </a:r>
            <a:r>
              <a:rPr lang="fr-FR" sz="4000" b="1" err="1"/>
              <a:t>comments</a:t>
            </a:r>
            <a:endParaRPr lang="fr-FR" sz="4000" b="1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64628F2-00FB-C895-1A7E-475D41FBD4E6}"/>
              </a:ext>
            </a:extLst>
          </p:cNvPr>
          <p:cNvSpPr txBox="1"/>
          <p:nvPr/>
        </p:nvSpPr>
        <p:spPr>
          <a:xfrm>
            <a:off x="3159296" y="4148635"/>
            <a:ext cx="50359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/>
              <a:t>= inspection report 🥲</a:t>
            </a:r>
          </a:p>
        </p:txBody>
      </p:sp>
    </p:spTree>
    <p:extLst>
      <p:ext uri="{BB962C8B-B14F-4D97-AF65-F5344CB8AC3E}">
        <p14:creationId xmlns:p14="http://schemas.microsoft.com/office/powerpoint/2010/main" val="30862969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50889-2595-A245-3D8C-3131AEDF2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36132297-A6B3-0486-A74B-EBD00F129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PWA BUNDLE</a:t>
            </a:r>
            <a:endParaRPr lang="fr-FR">
              <a:cs typeface="Calibri Light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7C693D2-E73B-6E8D-6AD6-E30C37F8F51F}"/>
              </a:ext>
            </a:extLst>
          </p:cNvPr>
          <p:cNvSpPr txBox="1"/>
          <p:nvPr/>
        </p:nvSpPr>
        <p:spPr>
          <a:xfrm>
            <a:off x="838200" y="1383060"/>
            <a:ext cx="10456551" cy="36625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 dirty="0">
                <a:ea typeface="+mn-lt"/>
                <a:cs typeface="+mn-lt"/>
              </a:rPr>
              <a:t>Stimulus Components:</a:t>
            </a:r>
          </a:p>
          <a:p>
            <a:endParaRPr lang="en-US" sz="3200" dirty="0">
              <a:ea typeface="+mn-lt"/>
              <a:cs typeface="+mn-lt"/>
            </a:endParaRPr>
          </a:p>
          <a:p>
            <a:r>
              <a:rPr lang="en-US" sz="2800" dirty="0">
                <a:ea typeface="+mn-lt"/>
                <a:cs typeface="+mn-lt"/>
              </a:rPr>
              <a:t>@pwa/connection-status</a:t>
            </a:r>
          </a:p>
          <a:p>
            <a:r>
              <a:rPr lang="en-US" sz="2800" dirty="0">
                <a:ea typeface="+mn-lt"/>
                <a:cs typeface="+mn-lt"/>
              </a:rPr>
              <a:t>@pwa/backgroundsync-form</a:t>
            </a:r>
          </a:p>
          <a:p>
            <a:r>
              <a:rPr lang="en-US" sz="2800" dirty="0">
                <a:ea typeface="+mn-lt"/>
                <a:cs typeface="+mn-lt"/>
              </a:rPr>
              <a:t>@pwa/sync-broadcast</a:t>
            </a:r>
          </a:p>
          <a:p>
            <a:r>
              <a:rPr lang="en-US" sz="2800" dirty="0">
                <a:ea typeface="+mn-lt"/>
                <a:cs typeface="+mn-lt"/>
              </a:rPr>
              <a:t>@pwa/prefetch-on-demand</a:t>
            </a:r>
          </a:p>
          <a:p>
            <a:endParaRPr lang="en-US" sz="2800" dirty="0">
              <a:ea typeface="+mn-lt"/>
              <a:cs typeface="+mn-lt"/>
            </a:endParaRPr>
          </a:p>
          <a:p>
            <a:endParaRPr lang="en-US" sz="2800" dirty="0">
              <a:ea typeface="+mn-lt"/>
              <a:cs typeface="+mn-lt"/>
            </a:endParaRPr>
          </a:p>
        </p:txBody>
      </p:sp>
      <p:pic>
        <p:nvPicPr>
          <p:cNvPr id="5" name="Image 4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3510BD54-FD9C-8383-51EB-601AF8B4C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351" y="4500627"/>
            <a:ext cx="8240622" cy="110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7484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50889-2595-A245-3D8C-3131AEDF2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36132297-A6B3-0486-A74B-EBD00F129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PWA BUNDLE</a:t>
            </a:r>
            <a:endParaRPr lang="fr-FR">
              <a:cs typeface="Calibri Light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7C693D2-E73B-6E8D-6AD6-E30C37F8F51F}"/>
              </a:ext>
            </a:extLst>
          </p:cNvPr>
          <p:cNvSpPr txBox="1"/>
          <p:nvPr/>
        </p:nvSpPr>
        <p:spPr>
          <a:xfrm>
            <a:off x="838200" y="1383060"/>
            <a:ext cx="10456551" cy="206210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 dirty="0">
                <a:ea typeface="+mn-lt"/>
                <a:cs typeface="+mn-lt"/>
              </a:rPr>
              <a:t>Out of the box:</a:t>
            </a:r>
          </a:p>
          <a:p>
            <a:endParaRPr lang="en-US" sz="3200" dirty="0">
              <a:ea typeface="+mn-lt"/>
              <a:cs typeface="+mn-lt"/>
            </a:endParaRPr>
          </a:p>
          <a:p>
            <a:r>
              <a:rPr lang="en-US" sz="3200" dirty="0">
                <a:ea typeface="+mn-lt"/>
                <a:cs typeface="+mn-lt"/>
              </a:rPr>
              <a:t>Not a single JS line to write </a:t>
            </a:r>
            <a:r>
              <a:rPr lang="fr-FR" sz="3200" dirty="0">
                <a:ea typeface="+mn-lt"/>
                <a:cs typeface="+mn-lt"/>
              </a:rPr>
              <a:t>🤓</a:t>
            </a:r>
          </a:p>
          <a:p>
            <a:r>
              <a:rPr lang="fr-FR" sz="3200" dirty="0">
                <a:ea typeface="+mn-lt"/>
                <a:cs typeface="+mn-lt"/>
              </a:rPr>
              <a:t>(</a:t>
            </a:r>
            <a:r>
              <a:rPr lang="fr-FR" sz="3200" dirty="0" err="1">
                <a:ea typeface="+mn-lt"/>
                <a:cs typeface="+mn-lt"/>
              </a:rPr>
              <a:t>still</a:t>
            </a:r>
            <a:r>
              <a:rPr lang="fr-FR" sz="3200" dirty="0">
                <a:ea typeface="+mn-lt"/>
                <a:cs typeface="+mn-lt"/>
              </a:rPr>
              <a:t> possible if </a:t>
            </a:r>
            <a:r>
              <a:rPr lang="fr-FR" sz="3200" dirty="0" err="1">
                <a:ea typeface="+mn-lt"/>
                <a:cs typeface="+mn-lt"/>
              </a:rPr>
              <a:t>you</a:t>
            </a:r>
            <a:r>
              <a:rPr lang="fr-FR" sz="3200" dirty="0">
                <a:ea typeface="+mn-lt"/>
                <a:cs typeface="+mn-lt"/>
              </a:rPr>
              <a:t> </a:t>
            </a:r>
            <a:r>
              <a:rPr lang="fr-FR" sz="3200" dirty="0" err="1">
                <a:ea typeface="+mn-lt"/>
                <a:cs typeface="+mn-lt"/>
              </a:rPr>
              <a:t>need</a:t>
            </a:r>
            <a:r>
              <a:rPr lang="fr-FR" sz="3200" dirty="0">
                <a:ea typeface="+mn-lt"/>
                <a:cs typeface="+mn-lt"/>
              </a:rPr>
              <a:t>/</a:t>
            </a:r>
            <a:r>
              <a:rPr lang="fr-FR" sz="3200" dirty="0" err="1">
                <a:ea typeface="+mn-lt"/>
                <a:cs typeface="+mn-lt"/>
              </a:rPr>
              <a:t>want</a:t>
            </a:r>
            <a:r>
              <a:rPr lang="fr-FR" sz="3200" dirty="0">
                <a:ea typeface="+mn-lt"/>
                <a:cs typeface="+mn-lt"/>
              </a:rPr>
              <a:t> to)</a:t>
            </a:r>
            <a:endParaRPr lang="en-US" sz="32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499660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7BF5A-E8DD-EE2B-4C63-787E31692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3AF5649-8933-4F27-A85C-881DAF2E8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EXPERIMENTAL FEATURES</a:t>
            </a:r>
            <a:endParaRPr lang="fr-FR">
              <a:cs typeface="Calibri Light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F8C07C1B-B640-688D-7EA5-07B59AB90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582341"/>
            <a:ext cx="5561138" cy="36933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/>
                <a:cs typeface="Courier New"/>
              </a:rPr>
              <a:t># config/packages/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/>
                <a:cs typeface="Courier New"/>
              </a:rPr>
              <a:t>phpwa.yaml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Courier New"/>
              <a:cs typeface="Courier New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7F45"/>
                </a:solidFill>
                <a:effectLst/>
                <a:latin typeface="Courier New"/>
                <a:cs typeface="Courier New"/>
              </a:rPr>
              <a:t>pwa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:</a:t>
            </a:r>
            <a:endParaRPr lang="fr-FR" altLang="fr-FR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latin typeface="Courier New"/>
              <a:cs typeface="Courier New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 dirty="0">
                <a:solidFill>
                  <a:srgbClr val="212529"/>
                </a:solidFill>
                <a:latin typeface="Courier New"/>
                <a:cs typeface="Courier New"/>
              </a:rPr>
              <a:t>    </a:t>
            </a:r>
            <a:r>
              <a:rPr lang="fr-FR" dirty="0" err="1">
                <a:solidFill>
                  <a:srgbClr val="008000"/>
                </a:solidFill>
                <a:latin typeface="Courier New"/>
                <a:cs typeface="Courier New"/>
              </a:rPr>
              <a:t>manifest</a:t>
            </a:r>
            <a:r>
              <a:rPr kumimoji="0" lang="fr-FR" b="1" i="0" u="none" strike="noStrike" cap="none" normalizeH="0" baseline="0" dirty="0">
                <a:ln>
                  <a:noFill/>
                </a:ln>
                <a:solidFill>
                  <a:srgbClr val="A52A2A"/>
                </a:solidFill>
                <a:effectLst/>
                <a:latin typeface="Courier New"/>
                <a:cs typeface="Courier New"/>
              </a:rPr>
              <a:t>:</a:t>
            </a:r>
            <a:endParaRPr lang="fr-FR" dirty="0"/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 dirty="0">
                <a:solidFill>
                  <a:srgbClr val="212529"/>
                </a:solidFill>
                <a:latin typeface="Courier New"/>
                <a:cs typeface="Courier New"/>
              </a:rPr>
              <a:t>        </a:t>
            </a:r>
            <a:r>
              <a:rPr lang="fr-FR" dirty="0" err="1">
                <a:solidFill>
                  <a:srgbClr val="008000"/>
                </a:solidFill>
                <a:latin typeface="Courier New"/>
                <a:cs typeface="Courier New"/>
              </a:rPr>
              <a:t>enabled</a:t>
            </a:r>
            <a:r>
              <a:rPr lang="fr-FR" b="1" dirty="0">
                <a:solidFill>
                  <a:srgbClr val="A52A2A"/>
                </a:solidFill>
                <a:latin typeface="Courier New"/>
                <a:cs typeface="Courier New"/>
              </a:rPr>
              <a:t>: </a:t>
            </a:r>
            <a:r>
              <a:rPr lang="fr-FR" dirty="0" err="1">
                <a:solidFill>
                  <a:srgbClr val="212529"/>
                </a:solidFill>
                <a:latin typeface="Courier New"/>
                <a:cs typeface="Courier New"/>
              </a:rPr>
              <a:t>true</a:t>
            </a:r>
            <a:endParaRPr lang="fr-FR" dirty="0" err="1"/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 dirty="0">
                <a:solidFill>
                  <a:srgbClr val="212529"/>
                </a:solidFill>
                <a:latin typeface="Courier New"/>
                <a:cs typeface="Courier New"/>
              </a:rPr>
              <a:t>        </a:t>
            </a:r>
            <a:r>
              <a:rPr lang="fr-FR" b="1" dirty="0" err="1">
                <a:solidFill>
                  <a:srgbClr val="008000"/>
                </a:solidFill>
                <a:latin typeface="Courier New"/>
                <a:cs typeface="Courier New"/>
              </a:rPr>
              <a:t>name</a:t>
            </a:r>
            <a:r>
              <a:rPr lang="fr-FR" b="1" dirty="0">
                <a:solidFill>
                  <a:srgbClr val="A52A2A"/>
                </a:solidFill>
                <a:latin typeface="Courier New"/>
                <a:cs typeface="Courier New"/>
              </a:rPr>
              <a:t>: </a:t>
            </a:r>
            <a:r>
              <a:rPr lang="fr-FR" b="1" dirty="0">
                <a:solidFill>
                  <a:srgbClr val="212529"/>
                </a:solidFill>
                <a:latin typeface="Courier New"/>
                <a:cs typeface="Courier New"/>
              </a:rPr>
              <a:t>'app.name'</a:t>
            </a:r>
            <a:endParaRPr lang="fr-FR" b="1" dirty="0">
              <a:solidFill>
                <a:srgbClr val="000000"/>
              </a:solidFill>
              <a:latin typeface="Calibri" panose="020F0502020204030204"/>
              <a:ea typeface="Calibri"/>
              <a:cs typeface="Calibri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 dirty="0">
                <a:solidFill>
                  <a:srgbClr val="212529"/>
                </a:solidFill>
                <a:latin typeface="Courier New"/>
                <a:cs typeface="Courier New"/>
              </a:rPr>
              <a:t>    </a:t>
            </a:r>
            <a:r>
              <a:rPr lang="fr-FR" altLang="fr-FR" dirty="0">
                <a:solidFill>
                  <a:srgbClr val="212529"/>
                </a:solidFill>
                <a:latin typeface="Courier New"/>
                <a:cs typeface="Courier New"/>
              </a:rPr>
              <a:t>    </a:t>
            </a:r>
            <a:r>
              <a:rPr kumimoji="0" lang="fr-FR" altLang="fr-FR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/>
                <a:cs typeface="Courier New"/>
              </a:rPr>
              <a:t>short_name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A52A2A"/>
                </a:solidFill>
                <a:effectLst/>
                <a:latin typeface="Courier New"/>
                <a:cs typeface="Courier New"/>
              </a:rPr>
              <a:t>: </a:t>
            </a:r>
            <a:r>
              <a:rPr lang="fr-FR" b="1" dirty="0">
                <a:solidFill>
                  <a:srgbClr val="212529"/>
                </a:solidFill>
                <a:latin typeface="Courier New"/>
                <a:cs typeface="Courier New"/>
              </a:rPr>
              <a:t>'</a:t>
            </a:r>
            <a:r>
              <a:rPr kumimoji="0" lang="fr-FR" altLang="fr-FR" b="1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app.short_name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'</a:t>
            </a:r>
            <a:endParaRPr lang="fr-FR" b="1" dirty="0">
              <a:latin typeface="Courier New"/>
              <a:cs typeface="Courier New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dirty="0">
                <a:solidFill>
                  <a:srgbClr val="212529"/>
                </a:solidFill>
                <a:latin typeface="Courier New"/>
                <a:cs typeface="Courier New"/>
              </a:rPr>
              <a:t>    </a:t>
            </a:r>
            <a:r>
              <a:rPr lang="fr-FR" dirty="0">
                <a:solidFill>
                  <a:srgbClr val="212529"/>
                </a:solidFill>
                <a:latin typeface="Courier New"/>
                <a:cs typeface="Courier New"/>
              </a:rPr>
              <a:t>   </a:t>
            </a:r>
            <a:r>
              <a:rPr lang="fr-FR" altLang="fr-FR" dirty="0">
                <a:solidFill>
                  <a:srgbClr val="212529"/>
                </a:solidFill>
                <a:latin typeface="Courier New"/>
                <a:cs typeface="Courier New"/>
              </a:rPr>
              <a:t> 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/>
                <a:cs typeface="Courier New"/>
              </a:rPr>
              <a:t>description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A52A2A"/>
                </a:solidFill>
                <a:effectLst/>
                <a:latin typeface="Courier New"/>
                <a:cs typeface="Courier New"/>
              </a:rPr>
              <a:t>: </a:t>
            </a:r>
            <a:r>
              <a:rPr lang="fr-FR" b="1" dirty="0">
                <a:solidFill>
                  <a:srgbClr val="212529"/>
                </a:solidFill>
                <a:latin typeface="Courier New"/>
                <a:cs typeface="Courier New"/>
              </a:rPr>
              <a:t>'</a:t>
            </a:r>
            <a:r>
              <a:rPr kumimoji="0" lang="fr-FR" altLang="fr-FR" b="1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app.description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'</a:t>
            </a:r>
            <a:endParaRPr lang="fr-FR" altLang="fr-FR" b="1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latin typeface="Courier New"/>
              <a:cs typeface="Courier New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 dirty="0">
                <a:solidFill>
                  <a:srgbClr val="212529"/>
                </a:solidFill>
                <a:latin typeface="Courier New"/>
                <a:cs typeface="Courier New"/>
              </a:rPr>
              <a:t>    </a:t>
            </a:r>
            <a:r>
              <a:rPr lang="fr-FR" altLang="fr-FR" dirty="0">
                <a:solidFill>
                  <a:srgbClr val="212529"/>
                </a:solidFill>
                <a:latin typeface="Courier New"/>
                <a:cs typeface="Courier New"/>
              </a:rPr>
              <a:t>   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/>
                <a:cs typeface="Courier New"/>
              </a:rPr>
              <a:t>start_url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A52A2A"/>
                </a:solidFill>
                <a:effectLst/>
                <a:latin typeface="Courier New"/>
                <a:cs typeface="Courier New"/>
              </a:rPr>
              <a:t>: </a:t>
            </a:r>
            <a:r>
              <a:rPr lang="fr-FR" altLang="fr-FR" dirty="0">
                <a:solidFill>
                  <a:srgbClr val="212529"/>
                </a:solidFill>
                <a:latin typeface="Courier New"/>
                <a:cs typeface="Courier New"/>
              </a:rPr>
              <a:t>'/'</a:t>
            </a:r>
            <a:endParaRPr lang="fr-FR" dirty="0">
              <a:latin typeface="Courier New"/>
              <a:cs typeface="Courier New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dirty="0">
                <a:solidFill>
                  <a:srgbClr val="212529"/>
                </a:solidFill>
                <a:latin typeface="Courier New"/>
                <a:cs typeface="Courier New"/>
              </a:rPr>
              <a:t>    </a:t>
            </a:r>
            <a:r>
              <a:rPr lang="fr-FR" dirty="0">
                <a:solidFill>
                  <a:srgbClr val="212529"/>
                </a:solidFill>
                <a:latin typeface="Courier New"/>
                <a:cs typeface="Courier New"/>
              </a:rPr>
              <a:t>   </a:t>
            </a:r>
            <a:r>
              <a:rPr lang="fr-FR" altLang="fr-FR" dirty="0">
                <a:solidFill>
                  <a:srgbClr val="212529"/>
                </a:solidFill>
                <a:latin typeface="Courier New"/>
                <a:cs typeface="Courier New"/>
              </a:rPr>
              <a:t> 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/>
                <a:cs typeface="Courier New"/>
              </a:rPr>
              <a:t>display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A52A2A"/>
                </a:solidFill>
                <a:effectLst/>
                <a:latin typeface="Courier New"/>
                <a:cs typeface="Courier New"/>
              </a:rPr>
              <a:t>: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'standalone'</a:t>
            </a:r>
            <a:endParaRPr lang="fr-FR" altLang="fr-FR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latin typeface="Courier New"/>
              <a:cs typeface="Courier New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 dirty="0">
                <a:solidFill>
                  <a:srgbClr val="212529"/>
                </a:solidFill>
                <a:latin typeface="Courier New"/>
                <a:cs typeface="Courier New"/>
              </a:rPr>
              <a:t>    </a:t>
            </a:r>
            <a:r>
              <a:rPr lang="fr-FR" altLang="fr-FR" dirty="0">
                <a:solidFill>
                  <a:srgbClr val="212529"/>
                </a:solidFill>
                <a:latin typeface="Courier New"/>
                <a:cs typeface="Courier New"/>
              </a:rPr>
              <a:t>   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/>
                <a:cs typeface="Courier New"/>
              </a:rPr>
              <a:t>background_color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A52A2A"/>
                </a:solidFill>
                <a:effectLst/>
                <a:latin typeface="Courier New"/>
                <a:cs typeface="Courier New"/>
              </a:rPr>
              <a:t>: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'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/>
                <a:cs typeface="Courier New"/>
              </a:rPr>
              <a:t>#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/>
                <a:cs typeface="Courier New"/>
              </a:rPr>
              <a:t>ffffff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'</a:t>
            </a:r>
            <a:endParaRPr lang="fr-FR" altLang="fr-FR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Courier New"/>
              <a:cs typeface="Courier New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dirty="0">
                <a:solidFill>
                  <a:srgbClr val="0000FF"/>
                </a:solidFill>
                <a:latin typeface="Courier New"/>
                <a:cs typeface="Courier New"/>
              </a:rPr>
              <a:t>    </a:t>
            </a:r>
            <a:r>
              <a:rPr lang="fr-FR" dirty="0">
                <a:solidFill>
                  <a:srgbClr val="212529"/>
                </a:solidFill>
                <a:latin typeface="Courier New"/>
                <a:cs typeface="Courier New"/>
              </a:rPr>
              <a:t>   </a:t>
            </a:r>
            <a:r>
              <a:rPr lang="fr-FR" altLang="fr-FR" dirty="0">
                <a:solidFill>
                  <a:srgbClr val="0000FF"/>
                </a:solidFill>
                <a:latin typeface="Courier New"/>
                <a:cs typeface="Courier New"/>
              </a:rPr>
              <a:t> 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/>
                <a:cs typeface="Courier New"/>
              </a:rPr>
              <a:t>theme_color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A52A2A"/>
                </a:solidFill>
                <a:effectLst/>
                <a:latin typeface="Courier New"/>
                <a:cs typeface="Courier New"/>
              </a:rPr>
              <a:t>: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'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/>
                <a:cs typeface="Courier New"/>
              </a:rPr>
              <a:t>#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/>
                <a:cs typeface="Courier New"/>
              </a:rPr>
              <a:t>ffffff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'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Courier New"/>
              <a:cs typeface="Courier New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 dirty="0">
                <a:solidFill>
                  <a:srgbClr val="212529"/>
                </a:solidFill>
                <a:latin typeface="Courier New"/>
                <a:cs typeface="Courier New"/>
              </a:rPr>
              <a:t>    </a:t>
            </a:r>
            <a:r>
              <a:rPr lang="fr-FR" altLang="fr-FR" dirty="0">
                <a:solidFill>
                  <a:srgbClr val="0000FF"/>
                </a:solidFill>
                <a:latin typeface="Courier New"/>
                <a:cs typeface="Courier New"/>
              </a:rPr>
              <a:t>   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/>
                <a:cs typeface="Courier New"/>
              </a:rPr>
              <a:t>orientation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A52A2A"/>
                </a:solidFill>
                <a:effectLst/>
                <a:latin typeface="Courier New"/>
                <a:cs typeface="Courier New"/>
              </a:rPr>
              <a:t>: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'portrait’</a:t>
            </a:r>
            <a:endParaRPr lang="fr-FR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dirty="0">
                <a:solidFill>
                  <a:srgbClr val="212529"/>
                </a:solidFill>
                <a:latin typeface="Courier New"/>
                <a:cs typeface="Courier New"/>
              </a:rPr>
              <a:t>   </a:t>
            </a:r>
            <a:r>
              <a:rPr lang="fr-FR" dirty="0">
                <a:solidFill>
                  <a:srgbClr val="212529"/>
                </a:solidFill>
                <a:latin typeface="Courier New"/>
                <a:cs typeface="Courier New"/>
              </a:rPr>
              <a:t>   </a:t>
            </a:r>
            <a:r>
              <a:rPr lang="fr-FR" altLang="fr-FR" dirty="0">
                <a:solidFill>
                  <a:srgbClr val="212529"/>
                </a:solidFill>
                <a:latin typeface="Courier New"/>
                <a:cs typeface="Courier New"/>
              </a:rPr>
              <a:t> 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/>
                <a:cs typeface="Courier New"/>
              </a:rPr>
              <a:t> scope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A52A2A"/>
                </a:solidFill>
                <a:effectLst/>
                <a:latin typeface="Courier New"/>
                <a:cs typeface="Courier New"/>
              </a:rPr>
              <a:t>: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Courier New"/>
                <a:cs typeface="Courier New"/>
              </a:rPr>
              <a:t>'/' </a:t>
            </a:r>
            <a:r>
              <a:rPr lang="fr-FR" altLang="fr-FR" sz="400" dirty="0"/>
              <a:t> </a:t>
            </a:r>
            <a:endParaRPr lang="fr-FR" altLang="fr-FR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08901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F8C83-EBF0-592D-AB95-7D9C91F94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A248ABA1-F786-0624-7E05-45D31E985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EXPERIMENTAL FEATURES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ED3CECE-AF68-725D-0BBD-348B2D2D8582}"/>
              </a:ext>
            </a:extLst>
          </p:cNvPr>
          <p:cNvSpPr txBox="1"/>
          <p:nvPr/>
        </p:nvSpPr>
        <p:spPr>
          <a:xfrm>
            <a:off x="838200" y="2009961"/>
            <a:ext cx="5878286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solidFill>
                  <a:srgbClr val="202122"/>
                </a:solidFill>
                <a:latin typeface="Arial"/>
                <a:cs typeface="Arial"/>
              </a:rPr>
              <a:t>Widgets: work on Windows10+ only and developer mode enable.</a:t>
            </a:r>
          </a:p>
          <a:p>
            <a:br>
              <a:rPr lang="en-US" sz="2800" dirty="0">
                <a:solidFill>
                  <a:srgbClr val="202122"/>
                </a:solidFill>
                <a:latin typeface="Arial"/>
                <a:cs typeface="Arial"/>
              </a:rPr>
            </a:br>
            <a:r>
              <a:rPr lang="en-US" sz="2800" dirty="0">
                <a:solidFill>
                  <a:srgbClr val="7956EC"/>
                </a:solidFill>
                <a:latin typeface="Arial"/>
                <a:cs typeface="Arial"/>
              </a:rPr>
              <a:t>Supported by the bundle</a:t>
            </a:r>
            <a:r>
              <a:rPr lang="en-US" sz="2800" dirty="0">
                <a:solidFill>
                  <a:srgbClr val="202122"/>
                </a:solidFill>
                <a:latin typeface="Arial"/>
                <a:cs typeface="Arial"/>
              </a:rPr>
              <a:t> and works like a charm </a:t>
            </a:r>
            <a:r>
              <a:rPr lang="fr-FR" sz="2800" dirty="0">
                <a:solidFill>
                  <a:srgbClr val="202122"/>
                </a:solidFill>
                <a:latin typeface="Arial"/>
                <a:cs typeface="Arial"/>
              </a:rPr>
              <a:t>🪄</a:t>
            </a:r>
            <a:endParaRPr lang="en-US" sz="2800" b="0" i="0" dirty="0">
              <a:solidFill>
                <a:srgbClr val="202122"/>
              </a:solidFill>
              <a:effectLst/>
              <a:latin typeface="Arial" panose="020B0604020202020204" pitchFamily="34" charset="0"/>
              <a:cs typeface="Arial"/>
            </a:endParaRPr>
          </a:p>
        </p:txBody>
      </p:sp>
      <p:pic>
        <p:nvPicPr>
          <p:cNvPr id="13314" name="Picture 2" descr="Tableau des widgets dans Windows 11">
            <a:extLst>
              <a:ext uri="{FF2B5EF4-FFF2-40B4-BE49-F238E27FC236}">
                <a16:creationId xmlns:a16="http://schemas.microsoft.com/office/drawing/2014/main" id="{06973497-6B90-0B76-8404-70447CE6C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458" y="0"/>
            <a:ext cx="5377542" cy="413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0051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F8C83-EBF0-592D-AB95-7D9C91F94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A248ABA1-F786-0624-7E05-45D31E985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DEMO?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ED3CECE-AF68-725D-0BBD-348B2D2D8582}"/>
              </a:ext>
            </a:extLst>
          </p:cNvPr>
          <p:cNvSpPr txBox="1"/>
          <p:nvPr/>
        </p:nvSpPr>
        <p:spPr>
          <a:xfrm>
            <a:off x="832757" y="2290387"/>
            <a:ext cx="587828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/>
                <a:hlinkClick r:id="rId2"/>
              </a:rPr>
              <a:t>https://pwa-demo.spomky-labs.com</a:t>
            </a:r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/>
              </a:rPr>
              <a:t> </a:t>
            </a:r>
          </a:p>
        </p:txBody>
      </p:sp>
      <p:pic>
        <p:nvPicPr>
          <p:cNvPr id="4" name="Image 3" descr="Une image contenant motif, carré, Symétrie, Rectangle&#10;&#10;Description générée automatiquement">
            <a:extLst>
              <a:ext uri="{FF2B5EF4-FFF2-40B4-BE49-F238E27FC236}">
                <a16:creationId xmlns:a16="http://schemas.microsoft.com/office/drawing/2014/main" id="{6F5CD529-535C-27F9-9A17-B4B19F94E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526" y="2813607"/>
            <a:ext cx="3354457" cy="335445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F8A96F3-D36C-7B7C-1AA2-39DCE2E4DBD5}"/>
              </a:ext>
            </a:extLst>
          </p:cNvPr>
          <p:cNvSpPr txBox="1"/>
          <p:nvPr/>
        </p:nvSpPr>
        <p:spPr>
          <a:xfrm>
            <a:off x="832757" y="1690688"/>
            <a:ext cx="587828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 err="1">
                <a:solidFill>
                  <a:srgbClr val="202122"/>
                </a:solidFill>
                <a:latin typeface="Arial"/>
                <a:cs typeface="Arial"/>
              </a:rPr>
              <a:t>JoliApp</a:t>
            </a:r>
            <a:r>
              <a:rPr lang="en-US" sz="2800" dirty="0">
                <a:solidFill>
                  <a:srgbClr val="202122"/>
                </a:solidFill>
                <a:latin typeface="Arial"/>
                <a:cs typeface="Arial"/>
              </a:rPr>
              <a:t> for </a:t>
            </a:r>
            <a:r>
              <a:rPr lang="en-US" sz="2800" dirty="0" err="1">
                <a:solidFill>
                  <a:srgbClr val="202122"/>
                </a:solidFill>
                <a:latin typeface="Arial"/>
                <a:cs typeface="Arial"/>
              </a:rPr>
              <a:t>JoliQotd</a:t>
            </a:r>
            <a:endParaRPr lang="en-US" sz="2800" b="0" i="0" dirty="0">
              <a:solidFill>
                <a:srgbClr val="202122"/>
              </a:solidFill>
              <a:effectLst/>
              <a:latin typeface="Arial" panose="020B0604020202020204" pitchFamily="34" charset="0"/>
              <a:cs typeface="Arial"/>
            </a:endParaRPr>
          </a:p>
        </p:txBody>
      </p:sp>
      <p:pic>
        <p:nvPicPr>
          <p:cNvPr id="10" name="Image 9" descr="Une image contenant texte, capture d’écran, nombre, logiciel&#10;&#10;Description générée automatiquement">
            <a:extLst>
              <a:ext uri="{FF2B5EF4-FFF2-40B4-BE49-F238E27FC236}">
                <a16:creationId xmlns:a16="http://schemas.microsoft.com/office/drawing/2014/main" id="{B75B262A-422F-451B-7103-D17784EE24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543" y="0"/>
            <a:ext cx="33544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191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2" name="Picture 14" descr="Microsoft Store (programme) — Wikipédia">
            <a:extLst>
              <a:ext uri="{FF2B5EF4-FFF2-40B4-BE49-F238E27FC236}">
                <a16:creationId xmlns:a16="http://schemas.microsoft.com/office/drawing/2014/main" id="{55B7C7F4-8BB9-5FB9-002E-329963894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041" y="2205317"/>
            <a:ext cx="2073743" cy="207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9880ED97-FA96-A905-0E1E-858A0233F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APP STORES?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FAE8FA9C-E341-9F47-F9D8-C80CED65A5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971"/>
          <a:stretch/>
        </p:blipFill>
        <p:spPr bwMode="auto">
          <a:xfrm>
            <a:off x="6032945" y="2838778"/>
            <a:ext cx="2013380" cy="208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>
            <a:extLst>
              <a:ext uri="{FF2B5EF4-FFF2-40B4-BE49-F238E27FC236}">
                <a16:creationId xmlns:a16="http://schemas.microsoft.com/office/drawing/2014/main" id="{DE877B37-2E6D-056D-9660-930CE2C67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78536"/>
            <a:ext cx="1863165" cy="186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>
            <a:extLst>
              <a:ext uri="{FF2B5EF4-FFF2-40B4-BE49-F238E27FC236}">
                <a16:creationId xmlns:a16="http://schemas.microsoft.com/office/drawing/2014/main" id="{BEF9E4FF-D3F9-9ECF-32C0-B93B2EE2FE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39"/>
          <a:stretch/>
        </p:blipFill>
        <p:spPr bwMode="auto">
          <a:xfrm>
            <a:off x="8641626" y="4207670"/>
            <a:ext cx="2213006" cy="164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4162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45D7C-B912-D8CD-8117-0E2749953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AE7714C3-E787-E3D8-4CF6-62FDB674F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APP STORES?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6D4F427-E587-C342-A0F2-57804B34CE64}"/>
              </a:ext>
            </a:extLst>
          </p:cNvPr>
          <p:cNvSpPr txBox="1"/>
          <p:nvPr/>
        </p:nvSpPr>
        <p:spPr>
          <a:xfrm>
            <a:off x="800570" y="1605442"/>
            <a:ext cx="10664860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sz="2800" b="0" i="0" dirty="0">
                <a:solidFill>
                  <a:srgbClr val="202122"/>
                </a:solidFill>
                <a:effectLst/>
                <a:latin typeface="Arial"/>
                <a:cs typeface="Arial"/>
              </a:rPr>
              <a:t>Your app, Your choice:</a:t>
            </a:r>
            <a:endParaRPr lang="fr-FR" dirty="0">
              <a:latin typeface="Arial"/>
              <a:cs typeface="Arial"/>
            </a:endParaRPr>
          </a:p>
          <a:p>
            <a:endParaRPr lang="en-US" sz="2800" dirty="0">
              <a:solidFill>
                <a:srgbClr val="202122"/>
              </a:solidFill>
              <a:latin typeface="Arial"/>
              <a:cs typeface="Arial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Arial"/>
                <a:cs typeface="Arial"/>
              </a:rPr>
              <a:t>PWAs</a:t>
            </a:r>
            <a:r>
              <a:rPr lang="en-US" sz="2800" b="0" i="0" dirty="0">
                <a:effectLst/>
                <a:latin typeface="Arial"/>
                <a:cs typeface="Arial"/>
              </a:rPr>
              <a:t> are </a:t>
            </a:r>
            <a:r>
              <a:rPr lang="en-US" sz="2800" b="0" i="0" dirty="0">
                <a:solidFill>
                  <a:srgbClr val="D61451"/>
                </a:solidFill>
                <a:effectLst/>
                <a:latin typeface="Arial"/>
                <a:cs typeface="Arial"/>
              </a:rPr>
              <a:t>independent</a:t>
            </a:r>
            <a:r>
              <a:rPr lang="en-US" sz="2800" b="0" i="0" dirty="0">
                <a:solidFill>
                  <a:srgbClr val="202122"/>
                </a:solidFill>
                <a:effectLst/>
                <a:latin typeface="Arial"/>
                <a:cs typeface="Arial"/>
              </a:rPr>
              <a:t> from any app store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2122"/>
                </a:solidFill>
                <a:latin typeface="Arial"/>
                <a:cs typeface="Arial"/>
              </a:rPr>
              <a:t>Users are not required to install your PWA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2122"/>
                </a:solidFill>
                <a:latin typeface="Arial"/>
                <a:cs typeface="Arial"/>
              </a:rPr>
              <a:t>It</a:t>
            </a:r>
            <a:r>
              <a:rPr lang="en-US" sz="2800" b="0" i="0" dirty="0">
                <a:solidFill>
                  <a:srgbClr val="202122"/>
                </a:solidFill>
                <a:effectLst/>
                <a:latin typeface="Arial"/>
                <a:cs typeface="Arial"/>
              </a:rPr>
              <a:t> is </a:t>
            </a:r>
            <a:r>
              <a:rPr lang="en-US" sz="2800" b="0" i="0" dirty="0">
                <a:solidFill>
                  <a:srgbClr val="D61451"/>
                </a:solidFill>
                <a:effectLst/>
                <a:latin typeface="Arial"/>
                <a:cs typeface="Arial"/>
              </a:rPr>
              <a:t>possible to pack</a:t>
            </a:r>
            <a:r>
              <a:rPr lang="en-US" sz="2800" b="0" i="0" dirty="0">
                <a:solidFill>
                  <a:srgbClr val="202122"/>
                </a:solidFill>
                <a:effectLst/>
                <a:latin typeface="Arial"/>
                <a:cs typeface="Arial"/>
              </a:rPr>
              <a:t> your </a:t>
            </a:r>
            <a:r>
              <a:rPr lang="en-US" sz="2800" dirty="0">
                <a:solidFill>
                  <a:srgbClr val="202122"/>
                </a:solidFill>
                <a:latin typeface="Arial"/>
                <a:cs typeface="Arial"/>
              </a:rPr>
              <a:t>app</a:t>
            </a:r>
            <a:br>
              <a:rPr lang="en-US" sz="2800" dirty="0">
                <a:solidFill>
                  <a:srgbClr val="202122"/>
                </a:solidFill>
                <a:latin typeface="Arial"/>
                <a:cs typeface="Arial"/>
              </a:rPr>
            </a:br>
            <a:r>
              <a:rPr lang="en-US" sz="2800" dirty="0">
                <a:solidFill>
                  <a:srgbClr val="202122"/>
                </a:solidFill>
                <a:latin typeface="Arial"/>
                <a:cs typeface="Arial"/>
              </a:rPr>
              <a:t>See</a:t>
            </a:r>
            <a:r>
              <a:rPr lang="en-US" sz="2800" b="0" i="0" dirty="0">
                <a:solidFill>
                  <a:srgbClr val="202122"/>
                </a:solidFill>
                <a:effectLst/>
                <a:latin typeface="Arial"/>
                <a:cs typeface="Arial"/>
              </a:rPr>
              <a:t> </a:t>
            </a:r>
            <a:r>
              <a:rPr lang="en-US" sz="2800" b="0" i="0" dirty="0">
                <a:solidFill>
                  <a:srgbClr val="202122"/>
                </a:solidFill>
                <a:effectLst/>
                <a:latin typeface="Arial"/>
                <a:cs typeface="Arial"/>
                <a:hlinkClick r:id="rId2"/>
              </a:rPr>
              <a:t>https://www.pwabuilder.com/</a:t>
            </a:r>
            <a:r>
              <a:rPr lang="en-US" sz="2800" dirty="0">
                <a:solidFill>
                  <a:srgbClr val="202122"/>
                </a:solidFill>
                <a:latin typeface="Arial"/>
                <a:cs typeface="Arial"/>
              </a:rPr>
              <a:t> </a:t>
            </a:r>
            <a:endParaRPr lang="en-US" sz="2800" dirty="0">
              <a:latin typeface="Arial" panose="020B060402020202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20240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9880ED97-FA96-A905-0E1E-858A0233F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AND NOW?</a:t>
            </a:r>
          </a:p>
        </p:txBody>
      </p:sp>
      <p:pic>
        <p:nvPicPr>
          <p:cNvPr id="5" name="Image 4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F7791BBA-508B-D4A7-8182-0584E727C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974" y="0"/>
            <a:ext cx="6088192" cy="614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588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7D225-8AC3-FA87-D556-72204D9B6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321E013C-2503-6AD7-914A-9009BB197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AND NOW?</a:t>
            </a:r>
          </a:p>
        </p:txBody>
      </p:sp>
      <p:pic>
        <p:nvPicPr>
          <p:cNvPr id="2" name="Image 1" descr="Une image contenant texte, capture d’écran, ordinateur, habits&#10;&#10;Description générée automatiquement">
            <a:extLst>
              <a:ext uri="{FF2B5EF4-FFF2-40B4-BE49-F238E27FC236}">
                <a16:creationId xmlns:a16="http://schemas.microsoft.com/office/drawing/2014/main" id="{B1074D21-BADD-6518-DA2B-A95D776B3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225" y="616"/>
            <a:ext cx="4630314" cy="602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178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7D225-8AC3-FA87-D556-72204D9B6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321E013C-2503-6AD7-914A-9009BB197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AND NOW?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5810272-29CB-C5C6-58A9-DD1B6A019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0701" y="0"/>
            <a:ext cx="4140928" cy="617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17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30418F7D-E75B-4652-4B71-5F6A21C54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1561" y="1469941"/>
            <a:ext cx="9700711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fr-FR" sz="3200" dirty="0">
                <a:latin typeface="Arial"/>
                <a:cs typeface="Arial"/>
              </a:rPr>
              <a:t>No in-house business application</a:t>
            </a:r>
          </a:p>
          <a:p>
            <a:pPr marR="0" lvl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fr-FR" sz="3200" dirty="0">
                <a:latin typeface="Arial"/>
                <a:cs typeface="Arial"/>
              </a:rPr>
              <a:t>No application on the market for this specific task</a:t>
            </a:r>
            <a:endParaRPr lang="en-US" dirty="0"/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fr-FR" sz="3200" dirty="0">
                <a:latin typeface="Arial"/>
                <a:cs typeface="Arial"/>
              </a:rPr>
              <a:t>No extra budget</a:t>
            </a:r>
            <a:endParaRPr lang="en-US" dirty="0">
              <a:latin typeface="Arial"/>
              <a:cs typeface="Arial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fr-FR" sz="3200" dirty="0">
                <a:latin typeface="Arial"/>
                <a:cs typeface="Arial"/>
              </a:rPr>
              <a:t>No extra time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fr-FR" sz="3200" dirty="0">
                <a:latin typeface="Arial"/>
                <a:cs typeface="Arial"/>
              </a:rPr>
              <a:t>…</a:t>
            </a:r>
            <a:r>
              <a:rPr lang="fr-FR" altLang="fr-FR" sz="3200" dirty="0">
                <a:latin typeface="Arial"/>
                <a:cs typeface="Arial"/>
              </a:rPr>
              <a:t>😐</a:t>
            </a:r>
            <a:endParaRPr lang="en-US" altLang="fr-FR"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00356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7D225-8AC3-FA87-D556-72204D9B6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321E013C-2503-6AD7-914A-9009BB197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AND NOW?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5810272-29CB-C5C6-58A9-DD1B6A019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66752" y="0"/>
            <a:ext cx="4739641" cy="596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481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9880ED97-FA96-A905-0E1E-858A0233F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AND NOW?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D10AE05-4FCB-5C8D-84EF-94092BF8B8F5}"/>
              </a:ext>
            </a:extLst>
          </p:cNvPr>
          <p:cNvSpPr txBox="1"/>
          <p:nvPr/>
        </p:nvSpPr>
        <p:spPr>
          <a:xfrm>
            <a:off x="838200" y="2167116"/>
            <a:ext cx="4242809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fr-FR" sz="2400">
                <a:latin typeface="Arial"/>
                <a:cs typeface="Arial"/>
              </a:rPr>
              <a:t>My company won a very big contract for inspections in Nuclear Power Plants</a:t>
            </a:r>
          </a:p>
        </p:txBody>
      </p:sp>
      <p:pic>
        <p:nvPicPr>
          <p:cNvPr id="6" name="Image 5" descr="Une image contenant ciel, plein air, Centrale électrique, Tour de refroidissement&#10;&#10;Description générée automatiquement">
            <a:extLst>
              <a:ext uri="{FF2B5EF4-FFF2-40B4-BE49-F238E27FC236}">
                <a16:creationId xmlns:a16="http://schemas.microsoft.com/office/drawing/2014/main" id="{2EDF292D-0331-1E8E-00C2-08379225B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291" y="-1"/>
            <a:ext cx="7294710" cy="484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366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DBC80-DC6F-ED05-5B31-B953D35A6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1A3DB40-6957-5220-C130-7F7A3D3BE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AND NOW?</a:t>
            </a:r>
          </a:p>
        </p:txBody>
      </p:sp>
      <p:pic>
        <p:nvPicPr>
          <p:cNvPr id="2" name="Image 1" descr="Une image contenant texte, capture d’écran, multimédia, ordinateur&#10;&#10;Description générée automatiquement">
            <a:extLst>
              <a:ext uri="{FF2B5EF4-FFF2-40B4-BE49-F238E27FC236}">
                <a16:creationId xmlns:a16="http://schemas.microsoft.com/office/drawing/2014/main" id="{4A9C892F-D132-5AEA-81A6-F4D585077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059" y="-980"/>
            <a:ext cx="6995549" cy="466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465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B73EA-0CCD-E541-3431-2F50C3ACB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2D9D78C-BAE0-D0B6-043E-5F03A0C02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CONCLUSION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B9E2CBF-AE03-8F8D-963E-7C305458004E}"/>
              </a:ext>
            </a:extLst>
          </p:cNvPr>
          <p:cNvSpPr txBox="1"/>
          <p:nvPr/>
        </p:nvSpPr>
        <p:spPr>
          <a:xfrm>
            <a:off x="838200" y="1720840"/>
            <a:ext cx="10415451" cy="280076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fr-FR" sz="4400" dirty="0">
                <a:latin typeface="Arial"/>
                <a:cs typeface="Arial"/>
              </a:rPr>
              <a:t>Happy inspectors </a:t>
            </a:r>
            <a:r>
              <a:rPr lang="fr-FR" altLang="fr-FR" sz="4400" dirty="0">
                <a:latin typeface="Arial"/>
                <a:cs typeface="Arial"/>
              </a:rPr>
              <a:t>🕵🏼</a:t>
            </a:r>
            <a:endParaRPr lang="en-US" altLang="fr-FR" sz="4400" dirty="0">
              <a:latin typeface="Arial"/>
              <a:cs typeface="Arial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fr-FR" sz="4400" dirty="0">
                <a:latin typeface="Arial"/>
                <a:cs typeface="Arial"/>
              </a:rPr>
              <a:t>Happy manager</a:t>
            </a:r>
            <a:r>
              <a:rPr lang="fr-FR" altLang="fr-FR" sz="4400" dirty="0">
                <a:latin typeface="Arial"/>
                <a:cs typeface="Arial"/>
              </a:rPr>
              <a:t>👨🏼‍💼</a:t>
            </a:r>
            <a:endParaRPr lang="en-US" altLang="fr-FR" sz="4400" dirty="0">
              <a:latin typeface="Arial"/>
              <a:cs typeface="Arial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fr-FR" sz="4400" dirty="0">
                <a:latin typeface="Arial"/>
                <a:cs typeface="Arial"/>
              </a:rPr>
              <a:t>Happy customer</a:t>
            </a:r>
            <a:r>
              <a:rPr lang="fr-FR" altLang="fr-FR" sz="4400" dirty="0">
                <a:latin typeface="Arial"/>
                <a:cs typeface="Arial"/>
              </a:rPr>
              <a:t>👌🏼</a:t>
            </a:r>
            <a:endParaRPr lang="en-US" altLang="fr-FR" sz="4400" dirty="0">
              <a:latin typeface="Arial"/>
              <a:cs typeface="Arial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fr-FR" sz="4400" dirty="0">
                <a:latin typeface="Arial"/>
                <a:cs typeface="Arial"/>
              </a:rPr>
              <a:t>Happy developer </a:t>
            </a:r>
            <a:r>
              <a:rPr lang="fr-FR" altLang="fr-FR" sz="4400" dirty="0">
                <a:latin typeface="Arial"/>
                <a:cs typeface="Arial"/>
              </a:rPr>
              <a:t>⌨️</a:t>
            </a:r>
            <a:endParaRPr lang="en-US" altLang="fr-FR" sz="4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29541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9880ED97-FA96-A905-0E1E-858A0233F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3158" y="-31627"/>
            <a:ext cx="5771920" cy="3270442"/>
          </a:xfrm>
        </p:spPr>
        <p:txBody>
          <a:bodyPr>
            <a:noAutofit/>
          </a:bodyPr>
          <a:lstStyle/>
          <a:p>
            <a:pPr algn="ctr"/>
            <a:r>
              <a:rPr lang="fr-FR" sz="6600" dirty="0"/>
              <a:t>THANK YOU !</a:t>
            </a:r>
          </a:p>
        </p:txBody>
      </p:sp>
      <p:pic>
        <p:nvPicPr>
          <p:cNvPr id="4" name="Image 3" descr="Une image contenant habits, personne, légume, homme&#10;&#10;Description générée automatiquement">
            <a:extLst>
              <a:ext uri="{FF2B5EF4-FFF2-40B4-BE49-F238E27FC236}">
                <a16:creationId xmlns:a16="http://schemas.microsoft.com/office/drawing/2014/main" id="{4DA78D31-BC93-5F51-53FE-8E8DAB6C6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12987"/>
            <a:ext cx="2012528" cy="2509291"/>
          </a:xfrm>
          <a:prstGeom prst="rect">
            <a:avLst/>
          </a:prstGeom>
        </p:spPr>
      </p:pic>
      <p:pic>
        <p:nvPicPr>
          <p:cNvPr id="6" name="Image 5" descr="Une image contenant Visage humain, sourire, habits, chemise&#10;&#10;Description générée automatiquement">
            <a:extLst>
              <a:ext uri="{FF2B5EF4-FFF2-40B4-BE49-F238E27FC236}">
                <a16:creationId xmlns:a16="http://schemas.microsoft.com/office/drawing/2014/main" id="{EC1135B1-72AB-1528-AE36-036F7FA931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772" y="1961018"/>
            <a:ext cx="2093274" cy="2555593"/>
          </a:xfrm>
          <a:prstGeom prst="rect">
            <a:avLst/>
          </a:prstGeom>
        </p:spPr>
      </p:pic>
      <p:pic>
        <p:nvPicPr>
          <p:cNvPr id="8" name="Image 7" descr="Une image contenant Visage humain, habits, homme, capture d’écran&#10;&#10;Description générée automatiquement">
            <a:extLst>
              <a:ext uri="{FF2B5EF4-FFF2-40B4-BE49-F238E27FC236}">
                <a16:creationId xmlns:a16="http://schemas.microsoft.com/office/drawing/2014/main" id="{531C5EFF-B5FA-01C7-E7D2-B36BE161D2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898" y="1057275"/>
            <a:ext cx="2096230" cy="2628606"/>
          </a:xfrm>
          <a:prstGeom prst="rect">
            <a:avLst/>
          </a:prstGeom>
        </p:spPr>
      </p:pic>
      <p:pic>
        <p:nvPicPr>
          <p:cNvPr id="10" name="Image 9" descr="Une image contenant Visage humain, sourire, verres, Barbe humaine&#10;&#10;Description générée automatiquement">
            <a:extLst>
              <a:ext uri="{FF2B5EF4-FFF2-40B4-BE49-F238E27FC236}">
                <a16:creationId xmlns:a16="http://schemas.microsoft.com/office/drawing/2014/main" id="{26BD50B1-6D39-160E-3A64-B8B09397DF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538" y="478125"/>
            <a:ext cx="2077502" cy="2547879"/>
          </a:xfrm>
          <a:prstGeom prst="rect">
            <a:avLst/>
          </a:prstGeom>
        </p:spPr>
      </p:pic>
      <p:pic>
        <p:nvPicPr>
          <p:cNvPr id="12" name="Image 11" descr="Une image contenant Visage humain, sourire, homme, Front&#10;&#10;Description générée automatiquement">
            <a:extLst>
              <a:ext uri="{FF2B5EF4-FFF2-40B4-BE49-F238E27FC236}">
                <a16:creationId xmlns:a16="http://schemas.microsoft.com/office/drawing/2014/main" id="{52E85B9C-97D8-56FF-4255-846F6A8D69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40" y="0"/>
            <a:ext cx="1951959" cy="2422689"/>
          </a:xfrm>
          <a:prstGeom prst="rect">
            <a:avLst/>
          </a:prstGeom>
        </p:spPr>
      </p:pic>
      <p:pic>
        <p:nvPicPr>
          <p:cNvPr id="5" name="Image 4" descr="Une image contenant Visage humain, Casques, personne&#10;&#10;Description générée automatiquement">
            <a:extLst>
              <a:ext uri="{FF2B5EF4-FFF2-40B4-BE49-F238E27FC236}">
                <a16:creationId xmlns:a16="http://schemas.microsoft.com/office/drawing/2014/main" id="{1CD8A66C-DDBB-EAE2-9D68-805A83CF25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244" y="2666951"/>
            <a:ext cx="2012528" cy="255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3562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9880ED97-FA96-A905-0E1E-858A0233F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040" y="1793779"/>
            <a:ext cx="5771920" cy="3270442"/>
          </a:xfrm>
        </p:spPr>
        <p:txBody>
          <a:bodyPr>
            <a:noAutofit/>
          </a:bodyPr>
          <a:lstStyle/>
          <a:p>
            <a:pPr algn="ctr"/>
            <a:r>
              <a:rPr lang="fr-FR" sz="6600"/>
              <a:t>THANK YOU AND</a:t>
            </a:r>
            <a:br>
              <a:rPr lang="fr-FR" sz="6600"/>
            </a:br>
            <a:r>
              <a:rPr lang="fr-FR" sz="6600"/>
              <a:t>H</a:t>
            </a:r>
            <a:r>
              <a:rPr lang="fr-FR" sz="6600" b="1">
                <a:solidFill>
                  <a:srgbClr val="7956EC"/>
                </a:solidFill>
              </a:rPr>
              <a:t>APP</a:t>
            </a:r>
            <a:r>
              <a:rPr lang="fr-FR" sz="6600"/>
              <a:t>Y CODING</a:t>
            </a:r>
          </a:p>
        </p:txBody>
      </p:sp>
    </p:spTree>
    <p:extLst>
      <p:ext uri="{BB962C8B-B14F-4D97-AF65-F5344CB8AC3E}">
        <p14:creationId xmlns:p14="http://schemas.microsoft.com/office/powerpoint/2010/main" val="434974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30418F7D-E75B-4652-4B71-5F6A21C54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157" y="3122688"/>
            <a:ext cx="6759685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fr-FR" sz="3200" dirty="0">
                <a:latin typeface="Arial"/>
                <a:cs typeface="Arial"/>
              </a:rPr>
              <a:t>Let’s start a </a:t>
            </a:r>
            <a:r>
              <a:rPr lang="en-US" altLang="fr-FR" sz="3200" b="1" dirty="0">
                <a:latin typeface="Arial"/>
                <a:cs typeface="Arial"/>
              </a:rPr>
              <a:t>Web Application!</a:t>
            </a:r>
            <a:endParaRPr lang="fr-FR" altLang="fr-FR" sz="3200" dirty="0">
              <a:latin typeface="Arial"/>
              <a:cs typeface="Arial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3200" dirty="0">
              <a:latin typeface="Arial"/>
              <a:cs typeface="Arial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3200" dirty="0">
              <a:latin typeface="Arial"/>
              <a:cs typeface="Arial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3200" dirty="0">
              <a:latin typeface="Arial"/>
              <a:cs typeface="Arial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fr-FR" sz="3200" dirty="0">
                <a:latin typeface="Arial"/>
                <a:cs typeface="Arial"/>
              </a:rPr>
              <a:t>There’s one small detail though…</a:t>
            </a:r>
          </a:p>
        </p:txBody>
      </p:sp>
    </p:spTree>
    <p:extLst>
      <p:ext uri="{BB962C8B-B14F-4D97-AF65-F5344CB8AC3E}">
        <p14:creationId xmlns:p14="http://schemas.microsoft.com/office/powerpoint/2010/main" val="168291214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BB535CDF-7414-409B-990D-0A0F5E40054D}">
  <we:reference id="wa104379997" version="2.0.0.0" store="fr-FR" storeType="OMEX"/>
  <we:alternateReferences>
    <we:reference id="WA104379997" version="2.0.0.0" store="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72B492D3-2582-422C-A141-5F9DE090005B}">
  <we:reference id="wa104380907" version="3.0.0.1" store="fr-FR" storeType="OMEX"/>
  <we:alternateReferences>
    <we:reference id="WA104380907" version="3.0.0.1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2296</Words>
  <Application>Microsoft Office PowerPoint</Application>
  <PresentationFormat>Grand écran</PresentationFormat>
  <Paragraphs>462</Paragraphs>
  <Slides>85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85</vt:i4>
      </vt:variant>
    </vt:vector>
  </HeadingPairs>
  <TitlesOfParts>
    <vt:vector size="94" baseType="lpstr">
      <vt:lpstr>Arial</vt:lpstr>
      <vt:lpstr>Calibri</vt:lpstr>
      <vt:lpstr>Calibri Light</vt:lpstr>
      <vt:lpstr>Consolas</vt:lpstr>
      <vt:lpstr>Courier New</vt:lpstr>
      <vt:lpstr>Poppins</vt:lpstr>
      <vt:lpstr>Raleway</vt:lpstr>
      <vt:lpstr>Wingdings</vt:lpstr>
      <vt:lpstr>Thème Office</vt:lpstr>
      <vt:lpstr>From a Web App to a Progressive Web App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MANIFEST FILE</vt:lpstr>
      <vt:lpstr>MANIFEST FILE</vt:lpstr>
      <vt:lpstr>MANIFEST FILE</vt:lpstr>
      <vt:lpstr>MANIFEST FILE</vt:lpstr>
      <vt:lpstr>MANIFEST FILE</vt:lpstr>
      <vt:lpstr>MANIFEST FILE</vt:lpstr>
      <vt:lpstr>MANIFEST FILE</vt:lpstr>
      <vt:lpstr>MANIFEST FILE</vt:lpstr>
      <vt:lpstr>MANIFEST FILE</vt:lpstr>
      <vt:lpstr>MANIFEST FILE</vt:lpstr>
      <vt:lpstr>SERVICE WORKER</vt:lpstr>
      <vt:lpstr>SERVICE WORKER</vt:lpstr>
      <vt:lpstr>SERVICE WORKER</vt:lpstr>
      <vt:lpstr>SERVICE WORKER</vt:lpstr>
      <vt:lpstr>SERVICE WORKER</vt:lpstr>
      <vt:lpstr>SERVICE WORKER</vt:lpstr>
      <vt:lpstr>SERVICE WORKER</vt:lpstr>
      <vt:lpstr>SERVICE WORKER</vt:lpstr>
      <vt:lpstr>SERVICE WORKER</vt:lpstr>
      <vt:lpstr>SERVICE WORKER</vt:lpstr>
      <vt:lpstr>SERVICE WORKER</vt:lpstr>
      <vt:lpstr>SERVICE WORKER</vt:lpstr>
      <vt:lpstr>SERVICE WORKER</vt:lpstr>
      <vt:lpstr>SERVICE WORKER</vt:lpstr>
      <vt:lpstr>SERVICE WORKER</vt:lpstr>
      <vt:lpstr>SERVICE WORKER</vt:lpstr>
      <vt:lpstr>SERVICE WORKER</vt:lpstr>
      <vt:lpstr>SERVICE WORKER</vt:lpstr>
      <vt:lpstr>SERVICE WORKER</vt:lpstr>
      <vt:lpstr>ASB INSPECTION?</vt:lpstr>
      <vt:lpstr>ASB INSPECTION?</vt:lpstr>
      <vt:lpstr>ASB INSPECTION?</vt:lpstr>
      <vt:lpstr>DEPLOYMENT</vt:lpstr>
      <vt:lpstr>MANIFEST FILE</vt:lpstr>
      <vt:lpstr>Présentation PowerPoint</vt:lpstr>
      <vt:lpstr>Présentation PowerPoint</vt:lpstr>
      <vt:lpstr>Présentation PowerPoint</vt:lpstr>
      <vt:lpstr>MANIFEST FILE</vt:lpstr>
      <vt:lpstr>INTRODUCING PWA BUNDLE</vt:lpstr>
      <vt:lpstr>PWA BUNDLE</vt:lpstr>
      <vt:lpstr>PWA BUNDLE</vt:lpstr>
      <vt:lpstr>PWA BUNDLE</vt:lpstr>
      <vt:lpstr>PWA BUNDLE</vt:lpstr>
      <vt:lpstr>PWA BUNDLE</vt:lpstr>
      <vt:lpstr>PWA BUNDLE</vt:lpstr>
      <vt:lpstr>PWA BUNDLE</vt:lpstr>
      <vt:lpstr>PWA BUNDLE</vt:lpstr>
      <vt:lpstr>PWA BUNDLE</vt:lpstr>
      <vt:lpstr>PWA BUNDLE</vt:lpstr>
      <vt:lpstr>PWA BUNDLE</vt:lpstr>
      <vt:lpstr>PWA BUNDLE</vt:lpstr>
      <vt:lpstr>PWA BUNDLE</vt:lpstr>
      <vt:lpstr>PWA BUNDLE</vt:lpstr>
      <vt:lpstr>PWA BUNDLE</vt:lpstr>
      <vt:lpstr>PWA BUNDLE</vt:lpstr>
      <vt:lpstr>PWA BUNDLE</vt:lpstr>
      <vt:lpstr>EXPERIMENTAL FEATURES</vt:lpstr>
      <vt:lpstr>EXPERIMENTAL FEATURES</vt:lpstr>
      <vt:lpstr>DEMO?</vt:lpstr>
      <vt:lpstr>APP STORES?</vt:lpstr>
      <vt:lpstr>APP STORES?</vt:lpstr>
      <vt:lpstr>AND NOW?</vt:lpstr>
      <vt:lpstr>AND NOW?</vt:lpstr>
      <vt:lpstr>AND NOW?</vt:lpstr>
      <vt:lpstr>AND NOW?</vt:lpstr>
      <vt:lpstr>AND NOW?</vt:lpstr>
      <vt:lpstr>AND NOW?</vt:lpstr>
      <vt:lpstr>CONCLUSION</vt:lpstr>
      <vt:lpstr>THANK YOU !</vt:lpstr>
      <vt:lpstr>THANK YOU AND HAPPY CODING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Florent Morselli</dc:creator>
  <cp:lastModifiedBy>Florent Morselli</cp:lastModifiedBy>
  <cp:revision>262</cp:revision>
  <dcterms:created xsi:type="dcterms:W3CDTF">2023-01-27T14:13:14Z</dcterms:created>
  <dcterms:modified xsi:type="dcterms:W3CDTF">2024-03-29T05:49:55Z</dcterms:modified>
</cp:coreProperties>
</file>